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 id="2147483878" r:id="rId2"/>
  </p:sldMasterIdLst>
  <p:notesMasterIdLst>
    <p:notesMasterId r:id="rId13"/>
  </p:notesMasterIdLst>
  <p:sldIdLst>
    <p:sldId id="4631" r:id="rId3"/>
    <p:sldId id="4122" r:id="rId4"/>
    <p:sldId id="4047" r:id="rId5"/>
    <p:sldId id="4734" r:id="rId6"/>
    <p:sldId id="369" r:id="rId7"/>
    <p:sldId id="370" r:id="rId8"/>
    <p:sldId id="4508" r:id="rId9"/>
    <p:sldId id="4730" r:id="rId10"/>
    <p:sldId id="4509" r:id="rId11"/>
    <p:sldId id="471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E79"/>
    <a:srgbClr val="0D9FD1"/>
    <a:srgbClr val="FFE7D9"/>
    <a:srgbClr val="FFF1E8"/>
    <a:srgbClr val="FFCD2F"/>
    <a:srgbClr val="95625D"/>
    <a:srgbClr val="CF7C75"/>
    <a:srgbClr val="F694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autoAdjust="0"/>
    <p:restoredTop sz="95196" autoAdjust="0"/>
  </p:normalViewPr>
  <p:slideViewPr>
    <p:cSldViewPr snapToGrid="0" snapToObjects="1">
      <p:cViewPr varScale="1">
        <p:scale>
          <a:sx n="85" d="100"/>
          <a:sy n="85" d="100"/>
        </p:scale>
        <p:origin x="1013"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tiff>
</file>

<file path=ppt/media/image11.jpeg>
</file>

<file path=ppt/media/image12.tiff>
</file>

<file path=ppt/media/image13.tiff>
</file>

<file path=ppt/media/image14.tiff>
</file>

<file path=ppt/media/image15.tiff>
</file>

<file path=ppt/media/image16.jpeg>
</file>

<file path=ppt/media/image2.png>
</file>

<file path=ppt/media/image3.png>
</file>

<file path=ppt/media/image4.jpeg>
</file>

<file path=ppt/media/image5.jpeg>
</file>

<file path=ppt/media/image6.png>
</file>

<file path=ppt/media/image7.jpe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DFD6D5-F752-6043-AC00-2698C105B916}" type="datetimeFigureOut">
              <a:rPr lang="en-US" smtClean="0"/>
              <a:pPr/>
              <a:t>7/20/2022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B8D726-D0BC-B240-A677-46F99704B744}" type="slidenum">
              <a:rPr lang="en-US" smtClean="0"/>
              <a:pPr/>
              <a:t>‹#›</a:t>
            </a:fld>
            <a:endParaRPr lang="en-US"/>
          </a:p>
        </p:txBody>
      </p:sp>
    </p:spTree>
    <p:extLst>
      <p:ext uri="{BB962C8B-B14F-4D97-AF65-F5344CB8AC3E}">
        <p14:creationId xmlns:p14="http://schemas.microsoft.com/office/powerpoint/2010/main" val="2064582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B8D726-D0BC-B240-A677-46F99704B744}" type="slidenum">
              <a:rPr lang="en-US" smtClean="0"/>
              <a:pPr/>
              <a:t>3</a:t>
            </a:fld>
            <a:endParaRPr lang="en-US"/>
          </a:p>
        </p:txBody>
      </p:sp>
    </p:spTree>
    <p:extLst>
      <p:ext uri="{BB962C8B-B14F-4D97-AF65-F5344CB8AC3E}">
        <p14:creationId xmlns:p14="http://schemas.microsoft.com/office/powerpoint/2010/main" val="124995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9093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7568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6B8D726-D0BC-B240-A677-46F99704B744}"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C1A85F3E-2CF6-9E46-AE01-96E27850575D}"/>
              </a:ext>
            </a:extLst>
          </p:cNvPr>
          <p:cNvSpPr txBox="1">
            <a:spLocks/>
          </p:cNvSpPr>
          <p:nvPr userDrawn="1"/>
        </p:nvSpPr>
        <p:spPr>
          <a:xfrm>
            <a:off x="4320462" y="6408739"/>
            <a:ext cx="3431899"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id="{3EA0CF45-0B24-394D-8134-22C65E72D591}"/>
              </a:ext>
            </a:extLst>
          </p:cNvPr>
          <p:cNvSpPr txBox="1">
            <a:spLocks/>
          </p:cNvSpPr>
          <p:nvPr userDrawn="1"/>
        </p:nvSpPr>
        <p:spPr>
          <a:xfrm>
            <a:off x="10849294" y="6408739"/>
            <a:ext cx="1067078"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600" smtClean="0">
                <a:solidFill>
                  <a:prstClr val="black"/>
                </a:solidFill>
                <a:latin typeface="Arial" panose="020B0604020202020204" pitchFamily="34" charset="0"/>
                <a:cs typeface="Arial" panose="020B0604020202020204" pitchFamily="34" charset="0"/>
              </a:rPr>
              <a:pPr/>
              <a:t>‹#›</a:t>
            </a:fld>
            <a:endParaRPr lang="en-US" sz="16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id="{4FBA1CD0-DC43-5542-B28E-D985E1AF9A7D}"/>
              </a:ext>
            </a:extLst>
          </p:cNvPr>
          <p:cNvSpPr/>
          <p:nvPr userDrawn="1"/>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a:solidFill>
                <a:srgbClr val="FFFFFF"/>
              </a:solidFill>
              <a:latin typeface="Arial" panose="020B0604020202020204"/>
            </a:endParaRPr>
          </a:p>
        </p:txBody>
      </p:sp>
      <p:sp>
        <p:nvSpPr>
          <p:cNvPr id="6" name="Title 5">
            <a:extLst>
              <a:ext uri="{FF2B5EF4-FFF2-40B4-BE49-F238E27FC236}">
                <a16:creationId xmlns:a16="http://schemas.microsoft.com/office/drawing/2014/main" id="{5E39C373-21EA-5D42-A674-B1D80B4D9D8D}"/>
              </a:ext>
            </a:extLst>
          </p:cNvPr>
          <p:cNvSpPr>
            <a:spLocks noGrp="1"/>
          </p:cNvSpPr>
          <p:nvPr>
            <p:ph type="title" hasCustomPrompt="1"/>
          </p:nvPr>
        </p:nvSpPr>
        <p:spPr>
          <a:xfrm>
            <a:off x="655321" y="495335"/>
            <a:ext cx="10515600" cy="640714"/>
          </a:xfrm>
        </p:spPr>
        <p:txBody>
          <a:bodyPr>
            <a:normAutofit/>
          </a:bodyPr>
          <a:lstStyle>
            <a:lvl1pPr>
              <a:defRPr sz="2200" b="1" i="0">
                <a:solidFill>
                  <a:schemeClr val="tx2">
                    <a:lumMod val="75000"/>
                  </a:schemeClr>
                </a:solidFill>
                <a:latin typeface="Arial Regular"/>
                <a:ea typeface="Open Sans" panose="020B0606030504020204" pitchFamily="34" charset="0"/>
                <a:cs typeface="Open Sans" panose="020B0606030504020204" pitchFamily="34" charset="0"/>
              </a:defRPr>
            </a:lvl1pPr>
          </a:lstStyle>
          <a:p>
            <a:r>
              <a:rPr lang="en-US" dirty="0"/>
              <a:t>CLICK TO EDIT MASTER TITLE STYLE</a:t>
            </a:r>
          </a:p>
        </p:txBody>
      </p:sp>
      <p:pic>
        <p:nvPicPr>
          <p:cNvPr id="7" name="Picture 4">
            <a:extLst>
              <a:ext uri="{FF2B5EF4-FFF2-40B4-BE49-F238E27FC236}">
                <a16:creationId xmlns:a16="http://schemas.microsoft.com/office/drawing/2014/main" id="{BCF08FE6-00E8-F844-3220-776215B3799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77546" y="266698"/>
            <a:ext cx="1010573" cy="9981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0222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1A09674A-15F1-9E40-8117-54AA0E174BB9}"/>
              </a:ext>
            </a:extLst>
          </p:cNvPr>
          <p:cNvSpPr>
            <a:spLocks noGrp="1"/>
          </p:cNvSpPr>
          <p:nvPr>
            <p:ph type="pic" sz="quarter" idx="15"/>
          </p:nvPr>
        </p:nvSpPr>
        <p:spPr>
          <a:xfrm>
            <a:off x="713116" y="2066599"/>
            <a:ext cx="1333653" cy="1333303"/>
          </a:xfrm>
          <a:prstGeom prst="ellipse">
            <a:avLst/>
          </a:prstGeom>
          <a:solidFill>
            <a:schemeClr val="bg1">
              <a:lumMod val="95000"/>
            </a:schemeClr>
          </a:solidFill>
        </p:spPr>
        <p:txBody>
          <a:bodyPr>
            <a:normAutofit/>
          </a:bodyPr>
          <a:lstStyle>
            <a:lvl1pPr>
              <a:defRPr sz="1051"/>
            </a:lvl1pPr>
          </a:lstStyle>
          <a:p>
            <a:endParaRPr lang="en-US" dirty="0"/>
          </a:p>
        </p:txBody>
      </p:sp>
      <p:sp>
        <p:nvSpPr>
          <p:cNvPr id="8" name="Picture Placeholder 8">
            <a:extLst>
              <a:ext uri="{FF2B5EF4-FFF2-40B4-BE49-F238E27FC236}">
                <a16:creationId xmlns:a16="http://schemas.microsoft.com/office/drawing/2014/main" id="{987A423C-8384-184E-BAF4-41AC91138BC4}"/>
              </a:ext>
            </a:extLst>
          </p:cNvPr>
          <p:cNvSpPr>
            <a:spLocks noGrp="1"/>
          </p:cNvSpPr>
          <p:nvPr>
            <p:ph type="pic" sz="quarter" idx="16"/>
          </p:nvPr>
        </p:nvSpPr>
        <p:spPr>
          <a:xfrm>
            <a:off x="713119" y="3890151"/>
            <a:ext cx="1333648" cy="1333299"/>
          </a:xfrm>
          <a:prstGeom prst="ellipse">
            <a:avLst/>
          </a:prstGeom>
          <a:solidFill>
            <a:schemeClr val="bg1">
              <a:lumMod val="95000"/>
            </a:schemeClr>
          </a:solidFill>
        </p:spPr>
        <p:txBody>
          <a:bodyPr>
            <a:normAutofit/>
          </a:bodyPr>
          <a:lstStyle>
            <a:lvl1pPr>
              <a:defRPr sz="1051"/>
            </a:lvl1pPr>
          </a:lstStyle>
          <a:p>
            <a:endParaRPr lang="en-US" dirty="0"/>
          </a:p>
        </p:txBody>
      </p:sp>
      <p:sp>
        <p:nvSpPr>
          <p:cNvPr id="9" name="Picture Placeholder 8">
            <a:extLst>
              <a:ext uri="{FF2B5EF4-FFF2-40B4-BE49-F238E27FC236}">
                <a16:creationId xmlns:a16="http://schemas.microsoft.com/office/drawing/2014/main" id="{A4BB729B-660B-C641-9E50-4533D31A9591}"/>
              </a:ext>
            </a:extLst>
          </p:cNvPr>
          <p:cNvSpPr>
            <a:spLocks noGrp="1"/>
          </p:cNvSpPr>
          <p:nvPr>
            <p:ph type="pic" sz="quarter" idx="17"/>
          </p:nvPr>
        </p:nvSpPr>
        <p:spPr>
          <a:xfrm>
            <a:off x="6589152" y="2066599"/>
            <a:ext cx="1333653" cy="1333303"/>
          </a:xfrm>
          <a:prstGeom prst="ellipse">
            <a:avLst/>
          </a:prstGeom>
          <a:solidFill>
            <a:schemeClr val="bg1">
              <a:lumMod val="95000"/>
            </a:schemeClr>
          </a:solidFill>
        </p:spPr>
        <p:txBody>
          <a:bodyPr>
            <a:normAutofit/>
          </a:bodyPr>
          <a:lstStyle>
            <a:lvl1pPr>
              <a:defRPr sz="1051"/>
            </a:lvl1pPr>
          </a:lstStyle>
          <a:p>
            <a:endParaRPr lang="en-US" dirty="0"/>
          </a:p>
        </p:txBody>
      </p:sp>
      <p:sp>
        <p:nvSpPr>
          <p:cNvPr id="10" name="Picture Placeholder 8">
            <a:extLst>
              <a:ext uri="{FF2B5EF4-FFF2-40B4-BE49-F238E27FC236}">
                <a16:creationId xmlns:a16="http://schemas.microsoft.com/office/drawing/2014/main" id="{EB6BE2CD-34F9-3344-9870-D4805BC2BF38}"/>
              </a:ext>
            </a:extLst>
          </p:cNvPr>
          <p:cNvSpPr>
            <a:spLocks noGrp="1"/>
          </p:cNvSpPr>
          <p:nvPr>
            <p:ph type="pic" sz="quarter" idx="18"/>
          </p:nvPr>
        </p:nvSpPr>
        <p:spPr>
          <a:xfrm>
            <a:off x="6589155" y="3890151"/>
            <a:ext cx="1333648" cy="1333299"/>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428104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13118" y="1581144"/>
            <a:ext cx="5879817" cy="4203543"/>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133268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5686008" y="1581144"/>
            <a:ext cx="5879817" cy="4203543"/>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2112979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13117" y="1712348"/>
            <a:ext cx="5382883" cy="2434261"/>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3792661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1069999"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9" name="Picture Placeholder 8">
            <a:extLst>
              <a:ext uri="{FF2B5EF4-FFF2-40B4-BE49-F238E27FC236}">
                <a16:creationId xmlns:a16="http://schemas.microsoft.com/office/drawing/2014/main" id="{277E72CB-7F04-D84A-BF9C-9774DD8BC512}"/>
              </a:ext>
            </a:extLst>
          </p:cNvPr>
          <p:cNvSpPr>
            <a:spLocks noGrp="1"/>
          </p:cNvSpPr>
          <p:nvPr>
            <p:ph type="pic" sz="quarter" idx="15"/>
          </p:nvPr>
        </p:nvSpPr>
        <p:spPr>
          <a:xfrm>
            <a:off x="5090800"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0" name="Picture Placeholder 8">
            <a:extLst>
              <a:ext uri="{FF2B5EF4-FFF2-40B4-BE49-F238E27FC236}">
                <a16:creationId xmlns:a16="http://schemas.microsoft.com/office/drawing/2014/main" id="{38CD4847-8A47-2545-9CF1-8C437D37DA5B}"/>
              </a:ext>
            </a:extLst>
          </p:cNvPr>
          <p:cNvSpPr>
            <a:spLocks noGrp="1"/>
          </p:cNvSpPr>
          <p:nvPr>
            <p:ph type="pic" sz="quarter" idx="16"/>
          </p:nvPr>
        </p:nvSpPr>
        <p:spPr>
          <a:xfrm>
            <a:off x="9111600"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2" name="Picture Placeholder 8">
            <a:extLst>
              <a:ext uri="{FF2B5EF4-FFF2-40B4-BE49-F238E27FC236}">
                <a16:creationId xmlns:a16="http://schemas.microsoft.com/office/drawing/2014/main" id="{8AA873F2-5DFE-C640-AEAD-5A96923A481E}"/>
              </a:ext>
            </a:extLst>
          </p:cNvPr>
          <p:cNvSpPr>
            <a:spLocks noGrp="1"/>
          </p:cNvSpPr>
          <p:nvPr>
            <p:ph type="pic" sz="quarter" idx="17"/>
          </p:nvPr>
        </p:nvSpPr>
        <p:spPr>
          <a:xfrm>
            <a:off x="3080399" y="3884084"/>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3" name="Picture Placeholder 8">
            <a:extLst>
              <a:ext uri="{FF2B5EF4-FFF2-40B4-BE49-F238E27FC236}">
                <a16:creationId xmlns:a16="http://schemas.microsoft.com/office/drawing/2014/main" id="{C329C1EA-DC5E-0A4A-82B8-31BC020A980D}"/>
              </a:ext>
            </a:extLst>
          </p:cNvPr>
          <p:cNvSpPr>
            <a:spLocks noGrp="1"/>
          </p:cNvSpPr>
          <p:nvPr>
            <p:ph type="pic" sz="quarter" idx="18"/>
          </p:nvPr>
        </p:nvSpPr>
        <p:spPr>
          <a:xfrm>
            <a:off x="7101200" y="3884084"/>
            <a:ext cx="2010401" cy="80467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8634925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80799"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4" name="Picture Placeholder 8">
            <a:extLst>
              <a:ext uri="{FF2B5EF4-FFF2-40B4-BE49-F238E27FC236}">
                <a16:creationId xmlns:a16="http://schemas.microsoft.com/office/drawing/2014/main" id="{B00E25EF-5B78-5C40-A906-0744167719C3}"/>
              </a:ext>
            </a:extLst>
          </p:cNvPr>
          <p:cNvSpPr>
            <a:spLocks noGrp="1"/>
          </p:cNvSpPr>
          <p:nvPr>
            <p:ph type="pic" sz="quarter" idx="15"/>
          </p:nvPr>
        </p:nvSpPr>
        <p:spPr>
          <a:xfrm>
            <a:off x="3525120"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5" name="Picture Placeholder 8">
            <a:extLst>
              <a:ext uri="{FF2B5EF4-FFF2-40B4-BE49-F238E27FC236}">
                <a16:creationId xmlns:a16="http://schemas.microsoft.com/office/drawing/2014/main" id="{02FDB7C5-5967-A947-A543-23BD4596D68E}"/>
              </a:ext>
            </a:extLst>
          </p:cNvPr>
          <p:cNvSpPr>
            <a:spLocks noGrp="1"/>
          </p:cNvSpPr>
          <p:nvPr>
            <p:ph type="pic" sz="quarter" idx="16"/>
          </p:nvPr>
        </p:nvSpPr>
        <p:spPr>
          <a:xfrm>
            <a:off x="6269441"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6" name="Picture Placeholder 8">
            <a:extLst>
              <a:ext uri="{FF2B5EF4-FFF2-40B4-BE49-F238E27FC236}">
                <a16:creationId xmlns:a16="http://schemas.microsoft.com/office/drawing/2014/main" id="{1E31D769-A895-EC4D-95ED-918AE5B37CE0}"/>
              </a:ext>
            </a:extLst>
          </p:cNvPr>
          <p:cNvSpPr>
            <a:spLocks noGrp="1"/>
          </p:cNvSpPr>
          <p:nvPr>
            <p:ph type="pic" sz="quarter" idx="17"/>
          </p:nvPr>
        </p:nvSpPr>
        <p:spPr>
          <a:xfrm>
            <a:off x="9013761"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7" name="Picture Placeholder 8">
            <a:extLst>
              <a:ext uri="{FF2B5EF4-FFF2-40B4-BE49-F238E27FC236}">
                <a16:creationId xmlns:a16="http://schemas.microsoft.com/office/drawing/2014/main" id="{201607AD-276F-BD4E-9E7B-CEC512B83D91}"/>
              </a:ext>
            </a:extLst>
          </p:cNvPr>
          <p:cNvSpPr>
            <a:spLocks noGrp="1"/>
          </p:cNvSpPr>
          <p:nvPr>
            <p:ph type="pic" sz="quarter" idx="18"/>
          </p:nvPr>
        </p:nvSpPr>
        <p:spPr>
          <a:xfrm>
            <a:off x="780799"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8" name="Picture Placeholder 8">
            <a:extLst>
              <a:ext uri="{FF2B5EF4-FFF2-40B4-BE49-F238E27FC236}">
                <a16:creationId xmlns:a16="http://schemas.microsoft.com/office/drawing/2014/main" id="{FC53868E-8AC0-E84A-AF05-6CA9A285255B}"/>
              </a:ext>
            </a:extLst>
          </p:cNvPr>
          <p:cNvSpPr>
            <a:spLocks noGrp="1"/>
          </p:cNvSpPr>
          <p:nvPr>
            <p:ph type="pic" sz="quarter" idx="19"/>
          </p:nvPr>
        </p:nvSpPr>
        <p:spPr>
          <a:xfrm>
            <a:off x="3525120"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9" name="Picture Placeholder 8">
            <a:extLst>
              <a:ext uri="{FF2B5EF4-FFF2-40B4-BE49-F238E27FC236}">
                <a16:creationId xmlns:a16="http://schemas.microsoft.com/office/drawing/2014/main" id="{87F80031-74B9-2E41-87A9-A5139AA128E0}"/>
              </a:ext>
            </a:extLst>
          </p:cNvPr>
          <p:cNvSpPr>
            <a:spLocks noGrp="1"/>
          </p:cNvSpPr>
          <p:nvPr>
            <p:ph type="pic" sz="quarter" idx="20"/>
          </p:nvPr>
        </p:nvSpPr>
        <p:spPr>
          <a:xfrm>
            <a:off x="6269441"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0" name="Picture Placeholder 8">
            <a:extLst>
              <a:ext uri="{FF2B5EF4-FFF2-40B4-BE49-F238E27FC236}">
                <a16:creationId xmlns:a16="http://schemas.microsoft.com/office/drawing/2014/main" id="{E378ED47-B244-2548-8421-629773EA778A}"/>
              </a:ext>
            </a:extLst>
          </p:cNvPr>
          <p:cNvSpPr>
            <a:spLocks noGrp="1"/>
          </p:cNvSpPr>
          <p:nvPr>
            <p:ph type="pic" sz="quarter" idx="21"/>
          </p:nvPr>
        </p:nvSpPr>
        <p:spPr>
          <a:xfrm>
            <a:off x="9013761"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1" name="Picture Placeholder 8">
            <a:extLst>
              <a:ext uri="{FF2B5EF4-FFF2-40B4-BE49-F238E27FC236}">
                <a16:creationId xmlns:a16="http://schemas.microsoft.com/office/drawing/2014/main" id="{7E432B6E-20B0-804F-AEE6-194845FC8ACB}"/>
              </a:ext>
            </a:extLst>
          </p:cNvPr>
          <p:cNvSpPr>
            <a:spLocks noGrp="1"/>
          </p:cNvSpPr>
          <p:nvPr>
            <p:ph type="pic" sz="quarter" idx="22"/>
          </p:nvPr>
        </p:nvSpPr>
        <p:spPr>
          <a:xfrm>
            <a:off x="780799"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2" name="Picture Placeholder 8">
            <a:extLst>
              <a:ext uri="{FF2B5EF4-FFF2-40B4-BE49-F238E27FC236}">
                <a16:creationId xmlns:a16="http://schemas.microsoft.com/office/drawing/2014/main" id="{07571149-3B48-A046-8B39-52BDC6FEEA16}"/>
              </a:ext>
            </a:extLst>
          </p:cNvPr>
          <p:cNvSpPr>
            <a:spLocks noGrp="1"/>
          </p:cNvSpPr>
          <p:nvPr>
            <p:ph type="pic" sz="quarter" idx="23"/>
          </p:nvPr>
        </p:nvSpPr>
        <p:spPr>
          <a:xfrm>
            <a:off x="3525120"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3" name="Picture Placeholder 8">
            <a:extLst>
              <a:ext uri="{FF2B5EF4-FFF2-40B4-BE49-F238E27FC236}">
                <a16:creationId xmlns:a16="http://schemas.microsoft.com/office/drawing/2014/main" id="{8062579F-7ED7-124E-BFFB-4CFC4F1B2104}"/>
              </a:ext>
            </a:extLst>
          </p:cNvPr>
          <p:cNvSpPr>
            <a:spLocks noGrp="1"/>
          </p:cNvSpPr>
          <p:nvPr>
            <p:ph type="pic" sz="quarter" idx="24"/>
          </p:nvPr>
        </p:nvSpPr>
        <p:spPr>
          <a:xfrm>
            <a:off x="6269441"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4" name="Picture Placeholder 8">
            <a:extLst>
              <a:ext uri="{FF2B5EF4-FFF2-40B4-BE49-F238E27FC236}">
                <a16:creationId xmlns:a16="http://schemas.microsoft.com/office/drawing/2014/main" id="{27FD66BC-56B6-724F-962D-220EEF452575}"/>
              </a:ext>
            </a:extLst>
          </p:cNvPr>
          <p:cNvSpPr>
            <a:spLocks noGrp="1"/>
          </p:cNvSpPr>
          <p:nvPr>
            <p:ph type="pic" sz="quarter" idx="25"/>
          </p:nvPr>
        </p:nvSpPr>
        <p:spPr>
          <a:xfrm>
            <a:off x="9013761"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952733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747589"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
        <p:nvSpPr>
          <p:cNvPr id="18" name="Picture Placeholder 8">
            <a:extLst>
              <a:ext uri="{FF2B5EF4-FFF2-40B4-BE49-F238E27FC236}">
                <a16:creationId xmlns:a16="http://schemas.microsoft.com/office/drawing/2014/main" id="{3073A1D2-50E0-FA4F-B681-30A72EC2A9B8}"/>
              </a:ext>
            </a:extLst>
          </p:cNvPr>
          <p:cNvSpPr>
            <a:spLocks noGrp="1"/>
          </p:cNvSpPr>
          <p:nvPr>
            <p:ph type="pic" sz="quarter" idx="15"/>
          </p:nvPr>
        </p:nvSpPr>
        <p:spPr>
          <a:xfrm>
            <a:off x="4330279"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1014204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5B647704-C8A0-9340-AA81-BE267EBDF796}"/>
              </a:ext>
            </a:extLst>
          </p:cNvPr>
          <p:cNvSpPr>
            <a:spLocks noGrp="1"/>
          </p:cNvSpPr>
          <p:nvPr>
            <p:ph type="pic" sz="quarter" idx="14"/>
          </p:nvPr>
        </p:nvSpPr>
        <p:spPr>
          <a:xfrm>
            <a:off x="7548023" y="-11151"/>
            <a:ext cx="4643977" cy="6869151"/>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8620520 w 16820550"/>
              <a:gd name="connsiteY3" fmla="*/ 14389249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7622496 w 16820550"/>
              <a:gd name="connsiteY3" fmla="*/ 14412684 h 14412684"/>
              <a:gd name="connsiteX4" fmla="*/ 0 w 16820550"/>
              <a:gd name="connsiteY4" fmla="*/ 1 h 14412684"/>
              <a:gd name="connsiteX0" fmla="*/ 0 w 16101972"/>
              <a:gd name="connsiteY0" fmla="*/ 0 h 14436119"/>
              <a:gd name="connsiteX1" fmla="*/ 16101972 w 16101972"/>
              <a:gd name="connsiteY1" fmla="*/ 23435 h 14436119"/>
              <a:gd name="connsiteX2" fmla="*/ 16101972 w 16101972"/>
              <a:gd name="connsiteY2" fmla="*/ 14436119 h 14436119"/>
              <a:gd name="connsiteX3" fmla="*/ 6903918 w 16101972"/>
              <a:gd name="connsiteY3" fmla="*/ 14436119 h 14436119"/>
              <a:gd name="connsiteX4" fmla="*/ 0 w 16101972"/>
              <a:gd name="connsiteY4" fmla="*/ 0 h 14436119"/>
              <a:gd name="connsiteX0" fmla="*/ 0 w 16620945"/>
              <a:gd name="connsiteY0" fmla="*/ 0 h 14436119"/>
              <a:gd name="connsiteX1" fmla="*/ 16620945 w 16620945"/>
              <a:gd name="connsiteY1" fmla="*/ 23435 h 14436119"/>
              <a:gd name="connsiteX2" fmla="*/ 16620945 w 16620945"/>
              <a:gd name="connsiteY2" fmla="*/ 14436119 h 14436119"/>
              <a:gd name="connsiteX3" fmla="*/ 7422891 w 16620945"/>
              <a:gd name="connsiteY3" fmla="*/ 14436119 h 14436119"/>
              <a:gd name="connsiteX4" fmla="*/ 0 w 16620945"/>
              <a:gd name="connsiteY4" fmla="*/ 0 h 1443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0945" h="14436119">
                <a:moveTo>
                  <a:pt x="0" y="0"/>
                </a:moveTo>
                <a:lnTo>
                  <a:pt x="16620945" y="23435"/>
                </a:lnTo>
                <a:lnTo>
                  <a:pt x="16620945" y="14436119"/>
                </a:lnTo>
                <a:lnTo>
                  <a:pt x="7422891" y="14436119"/>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6552563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4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4407323"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
        <p:nvSpPr>
          <p:cNvPr id="18" name="Picture Placeholder 8">
            <a:extLst>
              <a:ext uri="{FF2B5EF4-FFF2-40B4-BE49-F238E27FC236}">
                <a16:creationId xmlns:a16="http://schemas.microsoft.com/office/drawing/2014/main" id="{3073A1D2-50E0-FA4F-B681-30A72EC2A9B8}"/>
              </a:ext>
            </a:extLst>
          </p:cNvPr>
          <p:cNvSpPr>
            <a:spLocks noGrp="1"/>
          </p:cNvSpPr>
          <p:nvPr>
            <p:ph type="pic" sz="quarter" idx="15"/>
          </p:nvPr>
        </p:nvSpPr>
        <p:spPr>
          <a:xfrm>
            <a:off x="7990013"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9817810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5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5B647704-C8A0-9340-AA81-BE267EBDF796}"/>
              </a:ext>
            </a:extLst>
          </p:cNvPr>
          <p:cNvSpPr>
            <a:spLocks noGrp="1"/>
          </p:cNvSpPr>
          <p:nvPr>
            <p:ph type="pic" sz="quarter" idx="14"/>
          </p:nvPr>
        </p:nvSpPr>
        <p:spPr>
          <a:xfrm>
            <a:off x="4379579" y="-11152"/>
            <a:ext cx="7812421" cy="6869151"/>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8620520 w 16820550"/>
              <a:gd name="connsiteY3" fmla="*/ 14389249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7622496 w 16820550"/>
              <a:gd name="connsiteY3" fmla="*/ 14412684 h 14412684"/>
              <a:gd name="connsiteX4" fmla="*/ 0 w 16820550"/>
              <a:gd name="connsiteY4" fmla="*/ 1 h 14412684"/>
              <a:gd name="connsiteX0" fmla="*/ 0 w 16101972"/>
              <a:gd name="connsiteY0" fmla="*/ 0 h 14436119"/>
              <a:gd name="connsiteX1" fmla="*/ 16101972 w 16101972"/>
              <a:gd name="connsiteY1" fmla="*/ 23435 h 14436119"/>
              <a:gd name="connsiteX2" fmla="*/ 16101972 w 16101972"/>
              <a:gd name="connsiteY2" fmla="*/ 14436119 h 14436119"/>
              <a:gd name="connsiteX3" fmla="*/ 6903918 w 16101972"/>
              <a:gd name="connsiteY3" fmla="*/ 14436119 h 14436119"/>
              <a:gd name="connsiteX4" fmla="*/ 0 w 16101972"/>
              <a:gd name="connsiteY4" fmla="*/ 0 h 14436119"/>
              <a:gd name="connsiteX0" fmla="*/ 0 w 16620945"/>
              <a:gd name="connsiteY0" fmla="*/ 0 h 14436119"/>
              <a:gd name="connsiteX1" fmla="*/ 16620945 w 16620945"/>
              <a:gd name="connsiteY1" fmla="*/ 23435 h 14436119"/>
              <a:gd name="connsiteX2" fmla="*/ 16620945 w 16620945"/>
              <a:gd name="connsiteY2" fmla="*/ 14436119 h 14436119"/>
              <a:gd name="connsiteX3" fmla="*/ 7422891 w 16620945"/>
              <a:gd name="connsiteY3" fmla="*/ 14436119 h 14436119"/>
              <a:gd name="connsiteX4" fmla="*/ 0 w 16620945"/>
              <a:gd name="connsiteY4" fmla="*/ 0 h 14436119"/>
              <a:gd name="connsiteX0" fmla="*/ 0 w 16620945"/>
              <a:gd name="connsiteY0" fmla="*/ 1 h 14436120"/>
              <a:gd name="connsiteX1" fmla="*/ 16581025 w 16620945"/>
              <a:gd name="connsiteY1" fmla="*/ 0 h 14436120"/>
              <a:gd name="connsiteX2" fmla="*/ 16620945 w 16620945"/>
              <a:gd name="connsiteY2" fmla="*/ 14436120 h 14436120"/>
              <a:gd name="connsiteX3" fmla="*/ 7422891 w 16620945"/>
              <a:gd name="connsiteY3" fmla="*/ 14436120 h 14436120"/>
              <a:gd name="connsiteX4" fmla="*/ 0 w 16620945"/>
              <a:gd name="connsiteY4" fmla="*/ 1 h 14436120"/>
              <a:gd name="connsiteX0" fmla="*/ 0 w 20573123"/>
              <a:gd name="connsiteY0" fmla="*/ 23436 h 14436120"/>
              <a:gd name="connsiteX1" fmla="*/ 20533203 w 20573123"/>
              <a:gd name="connsiteY1" fmla="*/ 0 h 14436120"/>
              <a:gd name="connsiteX2" fmla="*/ 20573123 w 20573123"/>
              <a:gd name="connsiteY2" fmla="*/ 14436120 h 14436120"/>
              <a:gd name="connsiteX3" fmla="*/ 11375069 w 20573123"/>
              <a:gd name="connsiteY3" fmla="*/ 14436120 h 14436120"/>
              <a:gd name="connsiteX4" fmla="*/ 0 w 20573123"/>
              <a:gd name="connsiteY4" fmla="*/ 23436 h 14436120"/>
              <a:gd name="connsiteX0" fmla="*/ 7387790 w 27960913"/>
              <a:gd name="connsiteY0" fmla="*/ 23436 h 14436120"/>
              <a:gd name="connsiteX1" fmla="*/ 27920993 w 27960913"/>
              <a:gd name="connsiteY1" fmla="*/ 0 h 14436120"/>
              <a:gd name="connsiteX2" fmla="*/ 27960913 w 27960913"/>
              <a:gd name="connsiteY2" fmla="*/ 14436120 h 14436120"/>
              <a:gd name="connsiteX3" fmla="*/ 0 w 27960913"/>
              <a:gd name="connsiteY3" fmla="*/ 14436120 h 14436120"/>
              <a:gd name="connsiteX4" fmla="*/ 7387790 w 27960913"/>
              <a:gd name="connsiteY4" fmla="*/ 23436 h 14436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60913" h="14436120">
                <a:moveTo>
                  <a:pt x="7387790" y="23436"/>
                </a:moveTo>
                <a:lnTo>
                  <a:pt x="27920993" y="0"/>
                </a:lnTo>
                <a:lnTo>
                  <a:pt x="27960913" y="14436120"/>
                </a:lnTo>
                <a:lnTo>
                  <a:pt x="0" y="14436120"/>
                </a:lnTo>
                <a:lnTo>
                  <a:pt x="7387790" y="23436"/>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903181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34097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6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2511399"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3584600"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01BA98B9-1C43-C648-B91F-528B28D08E53}"/>
              </a:ext>
            </a:extLst>
          </p:cNvPr>
          <p:cNvSpPr>
            <a:spLocks noGrp="1"/>
          </p:cNvSpPr>
          <p:nvPr>
            <p:ph type="pic" sz="quarter" idx="16"/>
          </p:nvPr>
        </p:nvSpPr>
        <p:spPr>
          <a:xfrm>
            <a:off x="9680602"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4490607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7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4657688" y="0"/>
            <a:ext cx="6142693"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87" h="13716000">
                <a:moveTo>
                  <a:pt x="0" y="0"/>
                </a:moveTo>
                <a:lnTo>
                  <a:pt x="8089328" y="0"/>
                </a:lnTo>
                <a:lnTo>
                  <a:pt x="12282187"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840955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745783" y="1641727"/>
            <a:ext cx="5435475" cy="4039975"/>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0392360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9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0" y="0"/>
            <a:ext cx="7818066" cy="6869413"/>
          </a:xfrm>
          <a:custGeom>
            <a:avLst/>
            <a:gdLst>
              <a:gd name="connsiteX0" fmla="*/ 0 w 15632061"/>
              <a:gd name="connsiteY0" fmla="*/ 0 h 13738825"/>
              <a:gd name="connsiteX1" fmla="*/ 15632061 w 15632061"/>
              <a:gd name="connsiteY1" fmla="*/ 0 h 13738825"/>
              <a:gd name="connsiteX2" fmla="*/ 15632061 w 15632061"/>
              <a:gd name="connsiteY2" fmla="*/ 13738825 h 13738825"/>
              <a:gd name="connsiteX3" fmla="*/ 0 w 15632061"/>
              <a:gd name="connsiteY3" fmla="*/ 13738825 h 13738825"/>
              <a:gd name="connsiteX4" fmla="*/ 0 w 15632061"/>
              <a:gd name="connsiteY4" fmla="*/ 0 h 13738825"/>
              <a:gd name="connsiteX0" fmla="*/ 0 w 15632061"/>
              <a:gd name="connsiteY0" fmla="*/ 0 h 13738825"/>
              <a:gd name="connsiteX1" fmla="*/ 11483807 w 15632061"/>
              <a:gd name="connsiteY1" fmla="*/ 22302 h 13738825"/>
              <a:gd name="connsiteX2" fmla="*/ 15632061 w 15632061"/>
              <a:gd name="connsiteY2" fmla="*/ 13738825 h 13738825"/>
              <a:gd name="connsiteX3" fmla="*/ 0 w 15632061"/>
              <a:gd name="connsiteY3" fmla="*/ 13738825 h 13738825"/>
              <a:gd name="connsiteX4" fmla="*/ 0 w 15632061"/>
              <a:gd name="connsiteY4" fmla="*/ 0 h 1373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2061" h="13738825">
                <a:moveTo>
                  <a:pt x="0" y="0"/>
                </a:moveTo>
                <a:lnTo>
                  <a:pt x="11483807" y="22302"/>
                </a:lnTo>
                <a:lnTo>
                  <a:pt x="15632061" y="13738825"/>
                </a:lnTo>
                <a:lnTo>
                  <a:pt x="0" y="13738825"/>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794982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6010742" y="1641727"/>
            <a:ext cx="5435475" cy="4039975"/>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9323744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1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3316218" y="0"/>
            <a:ext cx="6142693"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87" h="13716000">
                <a:moveTo>
                  <a:pt x="0" y="0"/>
                </a:moveTo>
                <a:lnTo>
                  <a:pt x="8089328" y="0"/>
                </a:lnTo>
                <a:lnTo>
                  <a:pt x="12282187"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
        <p:nvSpPr>
          <p:cNvPr id="5" name="Picture Placeholder 8">
            <a:extLst>
              <a:ext uri="{FF2B5EF4-FFF2-40B4-BE49-F238E27FC236}">
                <a16:creationId xmlns:a16="http://schemas.microsoft.com/office/drawing/2014/main" id="{E554EB93-65C7-0C44-851E-51A5988CD6F4}"/>
              </a:ext>
            </a:extLst>
          </p:cNvPr>
          <p:cNvSpPr>
            <a:spLocks noGrp="1"/>
          </p:cNvSpPr>
          <p:nvPr>
            <p:ph type="pic" sz="quarter" idx="16"/>
          </p:nvPr>
        </p:nvSpPr>
        <p:spPr>
          <a:xfrm>
            <a:off x="7541024" y="0"/>
            <a:ext cx="4659195"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 name="connsiteX0" fmla="*/ 0 w 12282187"/>
              <a:gd name="connsiteY0" fmla="*/ 0 h 13716000"/>
              <a:gd name="connsiteX1" fmla="*/ 9271357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 name="connsiteX0" fmla="*/ 0 w 9271357"/>
              <a:gd name="connsiteY0" fmla="*/ 0 h 13716000"/>
              <a:gd name="connsiteX1" fmla="*/ 9271357 w 9271357"/>
              <a:gd name="connsiteY1" fmla="*/ 0 h 13716000"/>
              <a:gd name="connsiteX2" fmla="*/ 7955514 w 9271357"/>
              <a:gd name="connsiteY2" fmla="*/ 12913112 h 13716000"/>
              <a:gd name="connsiteX3" fmla="*/ 4170556 w 9271357"/>
              <a:gd name="connsiteY3" fmla="*/ 13716000 h 13716000"/>
              <a:gd name="connsiteX4" fmla="*/ 0 w 9271357"/>
              <a:gd name="connsiteY4" fmla="*/ 0 h 13716000"/>
              <a:gd name="connsiteX0" fmla="*/ 0 w 9315963"/>
              <a:gd name="connsiteY0" fmla="*/ 0 h 13716000"/>
              <a:gd name="connsiteX1" fmla="*/ 9271357 w 9315963"/>
              <a:gd name="connsiteY1" fmla="*/ 0 h 13716000"/>
              <a:gd name="connsiteX2" fmla="*/ 9315963 w 9315963"/>
              <a:gd name="connsiteY2" fmla="*/ 13716000 h 13716000"/>
              <a:gd name="connsiteX3" fmla="*/ 4170556 w 9315963"/>
              <a:gd name="connsiteY3" fmla="*/ 13716000 h 13716000"/>
              <a:gd name="connsiteX4" fmla="*/ 0 w 9315963"/>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5963" h="13716000">
                <a:moveTo>
                  <a:pt x="0" y="0"/>
                </a:moveTo>
                <a:lnTo>
                  <a:pt x="9271357" y="0"/>
                </a:lnTo>
                <a:lnTo>
                  <a:pt x="9315963"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5568879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2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5926CDE8-73C7-754F-8CC6-072689BBD525}"/>
              </a:ext>
            </a:extLst>
          </p:cNvPr>
          <p:cNvSpPr>
            <a:spLocks noGrp="1"/>
          </p:cNvSpPr>
          <p:nvPr>
            <p:ph type="pic" sz="quarter" idx="15"/>
          </p:nvPr>
        </p:nvSpPr>
        <p:spPr>
          <a:xfrm>
            <a:off x="2671026"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
        <p:nvSpPr>
          <p:cNvPr id="11" name="Picture Placeholder 8">
            <a:extLst>
              <a:ext uri="{FF2B5EF4-FFF2-40B4-BE49-F238E27FC236}">
                <a16:creationId xmlns:a16="http://schemas.microsoft.com/office/drawing/2014/main" id="{16137688-9143-CC4D-B49C-54C627A92DCE}"/>
              </a:ext>
            </a:extLst>
          </p:cNvPr>
          <p:cNvSpPr>
            <a:spLocks noGrp="1"/>
          </p:cNvSpPr>
          <p:nvPr>
            <p:ph type="pic" sz="quarter" idx="16"/>
          </p:nvPr>
        </p:nvSpPr>
        <p:spPr>
          <a:xfrm>
            <a:off x="5460923"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
        <p:nvSpPr>
          <p:cNvPr id="12" name="Picture Placeholder 8">
            <a:extLst>
              <a:ext uri="{FF2B5EF4-FFF2-40B4-BE49-F238E27FC236}">
                <a16:creationId xmlns:a16="http://schemas.microsoft.com/office/drawing/2014/main" id="{97A0936A-DAFA-7D40-BE51-E559897D0573}"/>
              </a:ext>
            </a:extLst>
          </p:cNvPr>
          <p:cNvSpPr>
            <a:spLocks noGrp="1"/>
          </p:cNvSpPr>
          <p:nvPr>
            <p:ph type="pic" sz="quarter" idx="17"/>
          </p:nvPr>
        </p:nvSpPr>
        <p:spPr>
          <a:xfrm>
            <a:off x="8221115"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5015912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3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7485063" y="627903"/>
            <a:ext cx="2218958" cy="2218380"/>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1CB240E4-FEFB-AB41-9AE2-F308D161F7C1}"/>
              </a:ext>
            </a:extLst>
          </p:cNvPr>
          <p:cNvSpPr>
            <a:spLocks noGrp="1"/>
          </p:cNvSpPr>
          <p:nvPr>
            <p:ph type="pic" sz="quarter" idx="16"/>
          </p:nvPr>
        </p:nvSpPr>
        <p:spPr>
          <a:xfrm>
            <a:off x="8487915" y="2988577"/>
            <a:ext cx="2923285" cy="2922525"/>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61370D01-74E6-B44E-A0BA-5BE54B46022C}"/>
              </a:ext>
            </a:extLst>
          </p:cNvPr>
          <p:cNvSpPr>
            <a:spLocks noGrp="1"/>
          </p:cNvSpPr>
          <p:nvPr>
            <p:ph type="pic" sz="quarter" idx="17"/>
          </p:nvPr>
        </p:nvSpPr>
        <p:spPr>
          <a:xfrm>
            <a:off x="6636696" y="2988577"/>
            <a:ext cx="1697038" cy="169659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4716534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4_slide">
    <p:spTree>
      <p:nvGrpSpPr>
        <p:cNvPr id="1" name=""/>
        <p:cNvGrpSpPr/>
        <p:nvPr/>
      </p:nvGrpSpPr>
      <p:grpSpPr>
        <a:xfrm>
          <a:off x="0" y="0"/>
          <a:ext cx="0" cy="0"/>
          <a:chOff x="0" y="0"/>
          <a:chExt cx="0" cy="0"/>
        </a:xfrm>
      </p:grpSpPr>
      <p:sp>
        <p:nvSpPr>
          <p:cNvPr id="10" name="Picture Placeholder 31">
            <a:extLst>
              <a:ext uri="{FF2B5EF4-FFF2-40B4-BE49-F238E27FC236}">
                <a16:creationId xmlns:a16="http://schemas.microsoft.com/office/drawing/2014/main" id="{03EDEDA6-202B-0B4F-8457-706A656C5A9A}"/>
              </a:ext>
            </a:extLst>
          </p:cNvPr>
          <p:cNvSpPr>
            <a:spLocks noGrp="1"/>
          </p:cNvSpPr>
          <p:nvPr>
            <p:ph type="pic" sz="quarter" idx="14"/>
          </p:nvPr>
        </p:nvSpPr>
        <p:spPr>
          <a:xfrm>
            <a:off x="1765158"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
        <p:nvSpPr>
          <p:cNvPr id="11" name="Picture Placeholder 31">
            <a:extLst>
              <a:ext uri="{FF2B5EF4-FFF2-40B4-BE49-F238E27FC236}">
                <a16:creationId xmlns:a16="http://schemas.microsoft.com/office/drawing/2014/main" id="{1A24B99D-5B06-9649-BEBC-E2D7508A06C7}"/>
              </a:ext>
            </a:extLst>
          </p:cNvPr>
          <p:cNvSpPr>
            <a:spLocks noGrp="1"/>
          </p:cNvSpPr>
          <p:nvPr>
            <p:ph type="pic" sz="quarter" idx="15"/>
          </p:nvPr>
        </p:nvSpPr>
        <p:spPr>
          <a:xfrm>
            <a:off x="5439218"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
        <p:nvSpPr>
          <p:cNvPr id="12" name="Picture Placeholder 31">
            <a:extLst>
              <a:ext uri="{FF2B5EF4-FFF2-40B4-BE49-F238E27FC236}">
                <a16:creationId xmlns:a16="http://schemas.microsoft.com/office/drawing/2014/main" id="{CD7744E6-5E97-8E4B-B755-926C96EED801}"/>
              </a:ext>
            </a:extLst>
          </p:cNvPr>
          <p:cNvSpPr>
            <a:spLocks noGrp="1"/>
          </p:cNvSpPr>
          <p:nvPr>
            <p:ph type="pic" sz="quarter" idx="16"/>
          </p:nvPr>
        </p:nvSpPr>
        <p:spPr>
          <a:xfrm>
            <a:off x="9235754"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Tree>
    <p:extLst>
      <p:ext uri="{BB962C8B-B14F-4D97-AF65-F5344CB8AC3E}">
        <p14:creationId xmlns:p14="http://schemas.microsoft.com/office/powerpoint/2010/main" val="4570274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5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4833251" y="2099608"/>
            <a:ext cx="2528229" cy="337981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48939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D9DD6903-31DD-5348-931E-827644FF87FE}"/>
              </a:ext>
            </a:extLst>
          </p:cNvPr>
          <p:cNvSpPr>
            <a:spLocks noGrp="1"/>
          </p:cNvSpPr>
          <p:nvPr>
            <p:ph type="pic" sz="quarter" idx="14"/>
          </p:nvPr>
        </p:nvSpPr>
        <p:spPr>
          <a:xfrm>
            <a:off x="-199169" y="-174171"/>
            <a:ext cx="12590339" cy="720634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17732033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6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1449316" y="2114606"/>
            <a:ext cx="3626150" cy="2266340"/>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9F26F332-9E25-204C-8598-BF8CF2B0FCCC}"/>
              </a:ext>
            </a:extLst>
          </p:cNvPr>
          <p:cNvSpPr>
            <a:spLocks noGrp="1"/>
          </p:cNvSpPr>
          <p:nvPr>
            <p:ph type="pic" sz="quarter" idx="16"/>
          </p:nvPr>
        </p:nvSpPr>
        <p:spPr>
          <a:xfrm>
            <a:off x="7173347" y="2114606"/>
            <a:ext cx="3626150" cy="2266340"/>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3AAD7DC8-2A9C-894E-AAA3-65F437BF6B59}"/>
              </a:ext>
            </a:extLst>
          </p:cNvPr>
          <p:cNvSpPr>
            <a:spLocks noGrp="1"/>
          </p:cNvSpPr>
          <p:nvPr>
            <p:ph type="pic" sz="quarter" idx="17"/>
          </p:nvPr>
        </p:nvSpPr>
        <p:spPr>
          <a:xfrm>
            <a:off x="3825346" y="1769693"/>
            <a:ext cx="4586924" cy="28668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3117989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7_slide">
    <p:spTree>
      <p:nvGrpSpPr>
        <p:cNvPr id="1" name=""/>
        <p:cNvGrpSpPr/>
        <p:nvPr/>
      </p:nvGrpSpPr>
      <p:grpSpPr>
        <a:xfrm>
          <a:off x="0" y="0"/>
          <a:ext cx="0" cy="0"/>
          <a:chOff x="0" y="0"/>
          <a:chExt cx="0" cy="0"/>
        </a:xfrm>
      </p:grpSpPr>
      <p:sp>
        <p:nvSpPr>
          <p:cNvPr id="10" name="Picture Placeholder 31">
            <a:extLst>
              <a:ext uri="{FF2B5EF4-FFF2-40B4-BE49-F238E27FC236}">
                <a16:creationId xmlns:a16="http://schemas.microsoft.com/office/drawing/2014/main" id="{03EDEDA6-202B-0B4F-8457-706A656C5A9A}"/>
              </a:ext>
            </a:extLst>
          </p:cNvPr>
          <p:cNvSpPr>
            <a:spLocks noGrp="1"/>
          </p:cNvSpPr>
          <p:nvPr>
            <p:ph type="pic" sz="quarter" idx="14"/>
          </p:nvPr>
        </p:nvSpPr>
        <p:spPr>
          <a:xfrm>
            <a:off x="1471886" y="1651649"/>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Tree>
    <p:extLst>
      <p:ext uri="{BB962C8B-B14F-4D97-AF65-F5344CB8AC3E}">
        <p14:creationId xmlns:p14="http://schemas.microsoft.com/office/powerpoint/2010/main" val="11757556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8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739F3300-101E-CC40-A007-9C92666DAEEA}"/>
              </a:ext>
            </a:extLst>
          </p:cNvPr>
          <p:cNvSpPr>
            <a:spLocks noGrp="1"/>
          </p:cNvSpPr>
          <p:nvPr>
            <p:ph type="pic" sz="quarter" idx="14"/>
          </p:nvPr>
        </p:nvSpPr>
        <p:spPr>
          <a:xfrm>
            <a:off x="-199169" y="2432304"/>
            <a:ext cx="12590339" cy="459986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3612139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086" indent="0">
              <a:buNone/>
              <a:defRPr sz="2800"/>
            </a:lvl2pPr>
            <a:lvl3pPr marL="914172" indent="0">
              <a:buNone/>
              <a:defRPr sz="2400"/>
            </a:lvl3pPr>
            <a:lvl4pPr marL="1371257" indent="0">
              <a:buNone/>
              <a:defRPr sz="2000"/>
            </a:lvl4pPr>
            <a:lvl5pPr marL="1828343" indent="0">
              <a:buNone/>
              <a:defRPr sz="2000"/>
            </a:lvl5pPr>
            <a:lvl6pPr marL="2285429" indent="0">
              <a:buNone/>
              <a:defRPr sz="2000"/>
            </a:lvl6pPr>
            <a:lvl7pPr marL="2742514" indent="0">
              <a:buNone/>
              <a:defRPr sz="2000"/>
            </a:lvl7pPr>
            <a:lvl8pPr marL="3199600" indent="0">
              <a:buNone/>
              <a:defRPr sz="2000"/>
            </a:lvl8pPr>
            <a:lvl9pPr marL="3656686"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8251381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1"/>
            <a:ext cx="12192000" cy="685799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448" indent="0">
              <a:buNone/>
              <a:defRPr sz="3733"/>
            </a:lvl2pPr>
            <a:lvl3pPr marL="1218895" indent="0">
              <a:buNone/>
              <a:defRPr sz="3199"/>
            </a:lvl3pPr>
            <a:lvl4pPr marL="1828343" indent="0">
              <a:buNone/>
              <a:defRPr sz="2666"/>
            </a:lvl4pPr>
            <a:lvl5pPr marL="2437791" indent="0">
              <a:buNone/>
              <a:defRPr sz="2666"/>
            </a:lvl5pPr>
            <a:lvl6pPr marL="3047238" indent="0">
              <a:buNone/>
              <a:defRPr sz="2666"/>
            </a:lvl6pPr>
            <a:lvl7pPr marL="3656686" indent="0">
              <a:buNone/>
              <a:defRPr sz="2666"/>
            </a:lvl7pPr>
            <a:lvl8pPr marL="4266133" indent="0">
              <a:buNone/>
              <a:defRPr sz="2666"/>
            </a:lvl8pPr>
            <a:lvl9pPr marL="4875581" indent="0">
              <a:buNone/>
              <a:defRPr sz="2666"/>
            </a:lvl9pPr>
          </a:lstStyle>
          <a:p>
            <a:r>
              <a:rPr lang="en-US" altLang="ko-KR" dirty="0"/>
              <a:t>Insert Your Image</a:t>
            </a:r>
            <a:endParaRPr lang="ko-KR" altLang="en-US" dirty="0"/>
          </a:p>
        </p:txBody>
      </p:sp>
    </p:spTree>
    <p:extLst>
      <p:ext uri="{BB962C8B-B14F-4D97-AF65-F5344CB8AC3E}">
        <p14:creationId xmlns:p14="http://schemas.microsoft.com/office/powerpoint/2010/main" val="181576372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1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1"/>
            <a:ext cx="6095999" cy="6858000"/>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413949704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2_Slide">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55589566-5AA9-2842-8377-3E9346562E5F}"/>
              </a:ext>
            </a:extLst>
          </p:cNvPr>
          <p:cNvSpPr>
            <a:spLocks noGrp="1"/>
          </p:cNvSpPr>
          <p:nvPr>
            <p:ph type="pic" sz="quarter" idx="17"/>
          </p:nvPr>
        </p:nvSpPr>
        <p:spPr>
          <a:xfrm>
            <a:off x="5706881" y="1715985"/>
            <a:ext cx="6675913" cy="3426030"/>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36277021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5072" y="914404"/>
            <a:ext cx="10520928" cy="5408741"/>
          </a:xfrm>
          <a:prstGeom prst="rect">
            <a:avLst/>
          </a:prstGeom>
        </p:spPr>
        <p:txBody>
          <a:bodyPr lIns="91429" tIns="45714" rIns="91429" bIns="45714"/>
          <a:lstStyle>
            <a:lvl1pPr>
              <a:defRPr sz="2000">
                <a:latin typeface="Cambria" pitchFamily="18" charset="0"/>
              </a:defRPr>
            </a:lvl1pPr>
            <a:lvl2pPr>
              <a:defRPr sz="1800">
                <a:latin typeface="Cambria" pitchFamily="18" charset="0"/>
              </a:defRPr>
            </a:lvl2pPr>
            <a:lvl3pPr>
              <a:defRPr sz="1800">
                <a:latin typeface="Cambria" pitchFamily="18" charset="0"/>
              </a:defRPr>
            </a:lvl3pPr>
            <a:lvl4pPr>
              <a:defRPr sz="1800">
                <a:latin typeface="Cambria" pitchFamily="18" charset="0"/>
              </a:defRPr>
            </a:lvl4pPr>
            <a:lvl5pPr>
              <a:defRPr sz="1800">
                <a:latin typeface="Cambri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66277000"/>
      </p:ext>
    </p:extLst>
  </p:cSld>
  <p:clrMapOvr>
    <a:masterClrMapping/>
  </p:clrMapOvr>
  <p:transition>
    <p:wipe dir="u"/>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135"/>
        <p:cNvGrpSpPr/>
        <p:nvPr/>
      </p:nvGrpSpPr>
      <p:grpSpPr>
        <a:xfrm>
          <a:off x="0" y="0"/>
          <a:ext cx="0" cy="0"/>
          <a:chOff x="0" y="0"/>
          <a:chExt cx="0" cy="0"/>
        </a:xfrm>
      </p:grpSpPr>
      <p:sp>
        <p:nvSpPr>
          <p:cNvPr id="136" name="Google Shape;136;p67"/>
          <p:cNvSpPr txBox="1">
            <a:spLocks noGrp="1"/>
          </p:cNvSpPr>
          <p:nvPr>
            <p:ph type="title"/>
          </p:nvPr>
        </p:nvSpPr>
        <p:spPr>
          <a:xfrm>
            <a:off x="468925" y="283803"/>
            <a:ext cx="10700308" cy="424691"/>
          </a:xfrm>
          <a:prstGeom prst="rect">
            <a:avLst/>
          </a:prstGeom>
          <a:noFill/>
          <a:ln>
            <a:noFill/>
          </a:ln>
        </p:spPr>
        <p:txBody>
          <a:bodyPr spcFirstLastPara="1" wrap="square" lIns="91425" tIns="45700" rIns="91425" bIns="45700" anchor="t" anchorCtr="0">
            <a:spAutoFit/>
          </a:bodyPr>
          <a:lstStyle>
            <a:lvl1pPr lvl="0" algn="l">
              <a:lnSpc>
                <a:spcPct val="120000"/>
              </a:lnSpc>
              <a:spcBef>
                <a:spcPts val="0"/>
              </a:spcBef>
              <a:spcAft>
                <a:spcPts val="0"/>
              </a:spcAft>
              <a:buClr>
                <a:schemeClr val="dk1"/>
              </a:buClr>
              <a:buSzPts val="1800"/>
              <a:buFont typeface="Verdana"/>
              <a:buNone/>
              <a:defRPr sz="1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67"/>
          <p:cNvSpPr txBox="1">
            <a:spLocks noGrp="1"/>
          </p:cNvSpPr>
          <p:nvPr>
            <p:ph type="sldNum" idx="12"/>
          </p:nvPr>
        </p:nvSpPr>
        <p:spPr>
          <a:xfrm>
            <a:off x="8966965" y="6356353"/>
            <a:ext cx="2844800"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1pPr>
            <a:lvl2pPr marL="0" lvl="1"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2pPr>
            <a:lvl3pPr marL="0" lvl="2"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3pPr>
            <a:lvl4pPr marL="0" lvl="3"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4pPr>
            <a:lvl5pPr marL="0" lvl="4"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5pPr>
            <a:lvl6pPr marL="0" lvl="5"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6pPr>
            <a:lvl7pPr marL="0" lvl="6"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7pPr>
            <a:lvl8pPr marL="0" lvl="7"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8pPr>
            <a:lvl9pPr marL="0" lvl="8" indent="0" algn="r">
              <a:lnSpc>
                <a:spcPct val="100000"/>
              </a:lnSpc>
              <a:spcBef>
                <a:spcPts val="0"/>
              </a:spcBef>
              <a:spcAft>
                <a:spcPts val="0"/>
              </a:spcAft>
              <a:buClr>
                <a:srgbClr val="888888"/>
              </a:buClr>
              <a:buSzPts val="900"/>
              <a:buFont typeface="Verdana"/>
              <a:buNone/>
              <a:defRPr sz="900" b="0" i="0" u="none" strike="noStrike" cap="none">
                <a:solidFill>
                  <a:srgbClr val="888888"/>
                </a:solidFill>
                <a:latin typeface="Verdana"/>
                <a:ea typeface="Verdana"/>
                <a:cs typeface="Verdana"/>
                <a:sym typeface="Verdana"/>
              </a:defRPr>
            </a:lvl9pPr>
          </a:lstStyle>
          <a:p>
            <a:fld id="{00000000-1234-1234-1234-123412341234}" type="slidenum">
              <a:rPr lang="en-US" smtClean="0"/>
              <a:pPr/>
              <a:t>‹#›</a:t>
            </a:fld>
            <a:endParaRPr lang="en-US"/>
          </a:p>
        </p:txBody>
      </p:sp>
      <p:grpSp>
        <p:nvGrpSpPr>
          <p:cNvPr id="138" name="Google Shape;138;p67"/>
          <p:cNvGrpSpPr/>
          <p:nvPr/>
        </p:nvGrpSpPr>
        <p:grpSpPr>
          <a:xfrm>
            <a:off x="11895016" y="-23810"/>
            <a:ext cx="48739" cy="6909407"/>
            <a:chOff x="9664700" y="-23810"/>
            <a:chExt cx="39600" cy="6909406"/>
          </a:xfrm>
        </p:grpSpPr>
        <p:sp>
          <p:nvSpPr>
            <p:cNvPr id="139" name="Google Shape;139;p67"/>
            <p:cNvSpPr/>
            <p:nvPr/>
          </p:nvSpPr>
          <p:spPr>
            <a:xfrm>
              <a:off x="9664700" y="964554"/>
              <a:ext cx="39600" cy="5921042"/>
            </a:xfrm>
            <a:custGeom>
              <a:avLst/>
              <a:gdLst/>
              <a:ahLst/>
              <a:cxnLst/>
              <a:rect l="l" t="t" r="r" b="b"/>
              <a:pathLst>
                <a:path w="9433" h="9996" extrusionOk="0">
                  <a:moveTo>
                    <a:pt x="9433" y="9996"/>
                  </a:moveTo>
                  <a:lnTo>
                    <a:pt x="0" y="9996"/>
                  </a:lnTo>
                  <a:lnTo>
                    <a:pt x="0" y="5"/>
                  </a:lnTo>
                  <a:lnTo>
                    <a:pt x="9433" y="0"/>
                  </a:lnTo>
                  <a:lnTo>
                    <a:pt x="9433" y="9996"/>
                  </a:lnTo>
                  <a:close/>
                </a:path>
              </a:pathLst>
            </a:custGeom>
            <a:solidFill>
              <a:srgbClr val="26479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350"/>
                <a:buFont typeface="Calibri"/>
                <a:buNone/>
              </a:pPr>
              <a:endParaRPr sz="1350" b="0" i="0" u="none" strike="noStrike" cap="none">
                <a:solidFill>
                  <a:srgbClr val="000000"/>
                </a:solidFill>
                <a:latin typeface="Calibri"/>
                <a:ea typeface="Calibri"/>
                <a:cs typeface="Calibri"/>
                <a:sym typeface="Calibri"/>
              </a:endParaRPr>
            </a:p>
          </p:txBody>
        </p:sp>
        <p:sp>
          <p:nvSpPr>
            <p:cNvPr id="140" name="Google Shape;140;p67"/>
            <p:cNvSpPr/>
            <p:nvPr/>
          </p:nvSpPr>
          <p:spPr>
            <a:xfrm>
              <a:off x="9664700" y="-23810"/>
              <a:ext cx="39600" cy="756000"/>
            </a:xfrm>
            <a:custGeom>
              <a:avLst/>
              <a:gdLst/>
              <a:ahLst/>
              <a:cxnLst/>
              <a:rect l="l" t="t" r="r" b="b"/>
              <a:pathLst>
                <a:path w="58" h="8467" extrusionOk="0">
                  <a:moveTo>
                    <a:pt x="58" y="8467"/>
                  </a:moveTo>
                  <a:lnTo>
                    <a:pt x="0" y="8467"/>
                  </a:lnTo>
                  <a:lnTo>
                    <a:pt x="0" y="82"/>
                  </a:lnTo>
                  <a:lnTo>
                    <a:pt x="58" y="0"/>
                  </a:lnTo>
                  <a:lnTo>
                    <a:pt x="58" y="8467"/>
                  </a:lnTo>
                  <a:close/>
                </a:path>
              </a:pathLst>
            </a:custGeom>
            <a:solidFill>
              <a:srgbClr val="26479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350"/>
                <a:buFont typeface="Calibri"/>
                <a:buNone/>
              </a:pPr>
              <a:endParaRPr sz="135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373301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5590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D9DD6903-31DD-5348-931E-827644FF87FE}"/>
              </a:ext>
            </a:extLst>
          </p:cNvPr>
          <p:cNvSpPr>
            <a:spLocks noGrp="1"/>
          </p:cNvSpPr>
          <p:nvPr>
            <p:ph type="pic" sz="quarter" idx="14"/>
          </p:nvPr>
        </p:nvSpPr>
        <p:spPr>
          <a:xfrm>
            <a:off x="3978704" y="-174171"/>
            <a:ext cx="8412466"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19976010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7/20/2022</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12700">
              <a:spcBef>
                <a:spcPts val="100"/>
              </a:spcBef>
            </a:pPr>
            <a:r>
              <a:rPr lang="en-IN"/>
              <a:t>1</a:t>
            </a:r>
            <a:fld id="{81D60167-4931-47E6-BA6A-407CBD079E47}" type="slidenum">
              <a:rPr smtClean="0"/>
              <a:pPr marL="12700">
                <a:spcBef>
                  <a:spcPts val="100"/>
                </a:spcBef>
              </a:pPr>
              <a:t>‹#›</a:t>
            </a:fld>
            <a:endParaRPr dirty="0"/>
          </a:p>
        </p:txBody>
      </p:sp>
    </p:spTree>
    <p:extLst>
      <p:ext uri="{BB962C8B-B14F-4D97-AF65-F5344CB8AC3E}">
        <p14:creationId xmlns:p14="http://schemas.microsoft.com/office/powerpoint/2010/main" val="398572671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D7DB7D-8472-4922-A0A9-F7E01A68BBF5}" type="datetimeFigureOut">
              <a:rPr lang="en-US" smtClean="0"/>
              <a:pPr/>
              <a:t>7/20/2022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66050C-2909-4A0E-A0FD-E4BD264B8FCD}" type="slidenum">
              <a:rPr lang="en-US" smtClean="0"/>
              <a:pPr/>
              <a:t>‹#›</a:t>
            </a:fld>
            <a:endParaRPr lang="en-US"/>
          </a:p>
        </p:txBody>
      </p:sp>
    </p:spTree>
    <p:extLst>
      <p:ext uri="{BB962C8B-B14F-4D97-AF65-F5344CB8AC3E}">
        <p14:creationId xmlns:p14="http://schemas.microsoft.com/office/powerpoint/2010/main" val="238801612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64776781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7CF4C-AC9E-42DB-B501-89FB695AEE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8736F86-7564-49AB-815D-6DDB5AE3D6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8EF8B29-114E-4A5F-96D6-DD977F62A820}"/>
              </a:ext>
            </a:extLst>
          </p:cNvPr>
          <p:cNvSpPr>
            <a:spLocks noGrp="1"/>
          </p:cNvSpPr>
          <p:nvPr>
            <p:ph type="dt" sz="half" idx="10"/>
          </p:nvPr>
        </p:nvSpPr>
        <p:spPr/>
        <p:txBody>
          <a:bodyPr/>
          <a:lstStyle/>
          <a:p>
            <a:fld id="{E274DA5C-736D-4FD3-B6E6-B2D11C9C45E3}" type="datetimeFigureOut">
              <a:rPr lang="en-IN" smtClean="0"/>
              <a:t>20-07-2022</a:t>
            </a:fld>
            <a:endParaRPr lang="en-IN"/>
          </a:p>
        </p:txBody>
      </p:sp>
      <p:sp>
        <p:nvSpPr>
          <p:cNvPr id="5" name="Footer Placeholder 4">
            <a:extLst>
              <a:ext uri="{FF2B5EF4-FFF2-40B4-BE49-F238E27FC236}">
                <a16:creationId xmlns:a16="http://schemas.microsoft.com/office/drawing/2014/main" id="{614BDB60-A440-477D-A24C-537F218959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845320D-A222-4982-A837-9DC0EFA190CD}"/>
              </a:ext>
            </a:extLst>
          </p:cNvPr>
          <p:cNvSpPr>
            <a:spLocks noGrp="1"/>
          </p:cNvSpPr>
          <p:nvPr>
            <p:ph type="sldNum" sz="quarter" idx="12"/>
          </p:nvPr>
        </p:nvSpPr>
        <p:spPr/>
        <p:txBody>
          <a:bodyPr/>
          <a:lstStyle/>
          <a:p>
            <a:fld id="{57F9AF9E-ED51-4F62-9170-299651997670}" type="slidenum">
              <a:rPr lang="en-IN" smtClean="0"/>
              <a:t>‹#›</a:t>
            </a:fld>
            <a:endParaRPr lang="en-IN"/>
          </a:p>
        </p:txBody>
      </p:sp>
    </p:spTree>
    <p:extLst>
      <p:ext uri="{BB962C8B-B14F-4D97-AF65-F5344CB8AC3E}">
        <p14:creationId xmlns:p14="http://schemas.microsoft.com/office/powerpoint/2010/main" val="36411375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08218-5E7F-42D0-A9A2-7F8AF47619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87BAE2F-EAB7-44B5-B2D7-205D3B836D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21F603-B47B-429B-89C8-8403DF0A8725}"/>
              </a:ext>
            </a:extLst>
          </p:cNvPr>
          <p:cNvSpPr>
            <a:spLocks noGrp="1"/>
          </p:cNvSpPr>
          <p:nvPr>
            <p:ph type="dt" sz="half" idx="10"/>
          </p:nvPr>
        </p:nvSpPr>
        <p:spPr/>
        <p:txBody>
          <a:bodyPr/>
          <a:lstStyle/>
          <a:p>
            <a:fld id="{E274DA5C-736D-4FD3-B6E6-B2D11C9C45E3}" type="datetimeFigureOut">
              <a:rPr lang="en-IN" smtClean="0"/>
              <a:t>20-07-2022</a:t>
            </a:fld>
            <a:endParaRPr lang="en-IN"/>
          </a:p>
        </p:txBody>
      </p:sp>
      <p:sp>
        <p:nvSpPr>
          <p:cNvPr id="5" name="Footer Placeholder 4">
            <a:extLst>
              <a:ext uri="{FF2B5EF4-FFF2-40B4-BE49-F238E27FC236}">
                <a16:creationId xmlns:a16="http://schemas.microsoft.com/office/drawing/2014/main" id="{F0A15D45-F7F0-48BB-AD31-09C496B606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052B19-1566-4DF3-A92F-8577B19811E7}"/>
              </a:ext>
            </a:extLst>
          </p:cNvPr>
          <p:cNvSpPr>
            <a:spLocks noGrp="1"/>
          </p:cNvSpPr>
          <p:nvPr>
            <p:ph type="sldNum" sz="quarter" idx="12"/>
          </p:nvPr>
        </p:nvSpPr>
        <p:spPr/>
        <p:txBody>
          <a:bodyPr/>
          <a:lstStyle/>
          <a:p>
            <a:fld id="{57F9AF9E-ED51-4F62-9170-299651997670}" type="slidenum">
              <a:rPr lang="en-IN" smtClean="0"/>
              <a:t>‹#›</a:t>
            </a:fld>
            <a:endParaRPr lang="en-IN"/>
          </a:p>
        </p:txBody>
      </p:sp>
    </p:spTree>
    <p:extLst>
      <p:ext uri="{BB962C8B-B14F-4D97-AF65-F5344CB8AC3E}">
        <p14:creationId xmlns:p14="http://schemas.microsoft.com/office/powerpoint/2010/main" val="323658880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7C361-A8F1-4948-94F3-D0412C5885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E514ADF-B0C4-4D84-8D68-FFCB1BC4F2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DA4D9B-86B8-4311-B6D9-49113BE0782A}"/>
              </a:ext>
            </a:extLst>
          </p:cNvPr>
          <p:cNvSpPr>
            <a:spLocks noGrp="1"/>
          </p:cNvSpPr>
          <p:nvPr>
            <p:ph type="dt" sz="half" idx="10"/>
          </p:nvPr>
        </p:nvSpPr>
        <p:spPr/>
        <p:txBody>
          <a:bodyPr/>
          <a:lstStyle/>
          <a:p>
            <a:fld id="{E274DA5C-736D-4FD3-B6E6-B2D11C9C45E3}" type="datetimeFigureOut">
              <a:rPr lang="en-IN" smtClean="0"/>
              <a:t>20-07-2022</a:t>
            </a:fld>
            <a:endParaRPr lang="en-IN"/>
          </a:p>
        </p:txBody>
      </p:sp>
      <p:sp>
        <p:nvSpPr>
          <p:cNvPr id="5" name="Footer Placeholder 4">
            <a:extLst>
              <a:ext uri="{FF2B5EF4-FFF2-40B4-BE49-F238E27FC236}">
                <a16:creationId xmlns:a16="http://schemas.microsoft.com/office/drawing/2014/main" id="{5CB700A1-42D3-43A2-BF96-3A30E23358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04770E-8064-42C9-8BE7-9D99138EA6FE}"/>
              </a:ext>
            </a:extLst>
          </p:cNvPr>
          <p:cNvSpPr>
            <a:spLocks noGrp="1"/>
          </p:cNvSpPr>
          <p:nvPr>
            <p:ph type="sldNum" sz="quarter" idx="12"/>
          </p:nvPr>
        </p:nvSpPr>
        <p:spPr/>
        <p:txBody>
          <a:bodyPr/>
          <a:lstStyle/>
          <a:p>
            <a:fld id="{57F9AF9E-ED51-4F62-9170-299651997670}" type="slidenum">
              <a:rPr lang="en-IN" smtClean="0"/>
              <a:t>‹#›</a:t>
            </a:fld>
            <a:endParaRPr lang="en-IN"/>
          </a:p>
        </p:txBody>
      </p:sp>
    </p:spTree>
    <p:extLst>
      <p:ext uri="{BB962C8B-B14F-4D97-AF65-F5344CB8AC3E}">
        <p14:creationId xmlns:p14="http://schemas.microsoft.com/office/powerpoint/2010/main" val="5691517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7/20/2022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82561083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C1A85F3E-2CF6-9E46-AE01-96E27850575D}"/>
              </a:ext>
            </a:extLst>
          </p:cNvPr>
          <p:cNvSpPr txBox="1">
            <a:spLocks/>
          </p:cNvSpPr>
          <p:nvPr userDrawn="1"/>
        </p:nvSpPr>
        <p:spPr>
          <a:xfrm>
            <a:off x="4320462" y="6408739"/>
            <a:ext cx="3431899"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a16="http://schemas.microsoft.com/office/drawing/2014/main" id="{3EA0CF45-0B24-394D-8134-22C65E72D591}"/>
              </a:ext>
            </a:extLst>
          </p:cNvPr>
          <p:cNvSpPr txBox="1">
            <a:spLocks/>
          </p:cNvSpPr>
          <p:nvPr userDrawn="1"/>
        </p:nvSpPr>
        <p:spPr>
          <a:xfrm>
            <a:off x="10849294" y="6408739"/>
            <a:ext cx="1067078"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a16="http://schemas.microsoft.com/office/drawing/2014/main" id="{4FBA1CD0-DC43-5542-B28E-D985E1AF9A7D}"/>
              </a:ext>
            </a:extLst>
          </p:cNvPr>
          <p:cNvSpPr/>
          <p:nvPr userDrawn="1"/>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a:solidFill>
                <a:srgbClr val="FFFFFF"/>
              </a:solidFill>
              <a:latin typeface="Arial" panose="020B0604020202020204"/>
            </a:endParaRPr>
          </a:p>
        </p:txBody>
      </p:sp>
      <p:pic>
        <p:nvPicPr>
          <p:cNvPr id="5" name="Picture 4">
            <a:extLst>
              <a:ext uri="{FF2B5EF4-FFF2-40B4-BE49-F238E27FC236}">
                <a16:creationId xmlns:a16="http://schemas.microsoft.com/office/drawing/2014/main"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4215" y="338345"/>
            <a:ext cx="892157" cy="791393"/>
          </a:xfrm>
          <a:prstGeom prst="rect">
            <a:avLst/>
          </a:prstGeom>
        </p:spPr>
      </p:pic>
      <p:sp>
        <p:nvSpPr>
          <p:cNvPr id="6" name="Title 5">
            <a:extLst>
              <a:ext uri="{FF2B5EF4-FFF2-40B4-BE49-F238E27FC236}">
                <a16:creationId xmlns:a16="http://schemas.microsoft.com/office/drawing/2014/main" id="{5E39C373-21EA-5D42-A674-B1D80B4D9D8D}"/>
              </a:ext>
            </a:extLst>
          </p:cNvPr>
          <p:cNvSpPr>
            <a:spLocks noGrp="1"/>
          </p:cNvSpPr>
          <p:nvPr>
            <p:ph type="title" hasCustomPrompt="1"/>
          </p:nvPr>
        </p:nvSpPr>
        <p:spPr>
          <a:xfrm>
            <a:off x="655321" y="495335"/>
            <a:ext cx="10515600" cy="640714"/>
          </a:xfrm>
        </p:spPr>
        <p:txBody>
          <a:bodyPr>
            <a:normAutofit/>
          </a:bodyPr>
          <a:lstStyle>
            <a:lvl1pPr>
              <a:defRPr sz="2200"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9715587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8A0B3D1-6D24-E84B-A897-3DBF802B03E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4215" y="338345"/>
            <a:ext cx="892157" cy="791393"/>
          </a:xfrm>
          <a:prstGeom prst="rect">
            <a:avLst/>
          </a:prstGeom>
        </p:spPr>
      </p:pic>
    </p:spTree>
    <p:extLst>
      <p:ext uri="{BB962C8B-B14F-4D97-AF65-F5344CB8AC3E}">
        <p14:creationId xmlns:p14="http://schemas.microsoft.com/office/powerpoint/2010/main" val="120624186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D9DD6903-31DD-5348-931E-827644FF87FE}"/>
              </a:ext>
            </a:extLst>
          </p:cNvPr>
          <p:cNvSpPr>
            <a:spLocks noGrp="1"/>
          </p:cNvSpPr>
          <p:nvPr>
            <p:ph type="pic" sz="quarter" idx="14"/>
          </p:nvPr>
        </p:nvSpPr>
        <p:spPr>
          <a:xfrm>
            <a:off x="-199169" y="-174171"/>
            <a:ext cx="12590339" cy="720634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582640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lide">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C50EFD41-8159-9E40-A592-47434D5388E9}"/>
              </a:ext>
            </a:extLst>
          </p:cNvPr>
          <p:cNvSpPr>
            <a:spLocks noGrp="1"/>
          </p:cNvSpPr>
          <p:nvPr>
            <p:ph type="pic" sz="quarter" idx="14"/>
          </p:nvPr>
        </p:nvSpPr>
        <p:spPr>
          <a:xfrm>
            <a:off x="-199169" y="-174171"/>
            <a:ext cx="12590339" cy="4288971"/>
          </a:xfrm>
          <a:prstGeom prst="rect">
            <a:avLst/>
          </a:prstGeom>
          <a:solidFill>
            <a:schemeClr val="bg1">
              <a:lumMod val="95000"/>
            </a:schemeClr>
          </a:solidFill>
        </p:spPr>
        <p:txBody>
          <a:bodyPr>
            <a:normAutofit/>
          </a:bodyPr>
          <a:lstStyle>
            <a:lvl1pPr>
              <a:defRPr sz="1051"/>
            </a:lvl1pPr>
          </a:lstStyle>
          <a:p>
            <a:endParaRPr lang="en-US"/>
          </a:p>
        </p:txBody>
      </p:sp>
      <p:sp>
        <p:nvSpPr>
          <p:cNvPr id="4" name="Text Placeholder 3">
            <a:extLst>
              <a:ext uri="{FF2B5EF4-FFF2-40B4-BE49-F238E27FC236}">
                <a16:creationId xmlns:a16="http://schemas.microsoft.com/office/drawing/2014/main" id="{DB9633AE-06B4-F14F-9BED-A96D818DBCD0}"/>
              </a:ext>
            </a:extLst>
          </p:cNvPr>
          <p:cNvSpPr>
            <a:spLocks noGrp="1"/>
          </p:cNvSpPr>
          <p:nvPr>
            <p:ph type="body" sz="quarter" idx="15"/>
          </p:nvPr>
        </p:nvSpPr>
        <p:spPr>
          <a:xfrm>
            <a:off x="1215840" y="4367129"/>
            <a:ext cx="10421727" cy="216601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012C82B8-F8E3-F24F-9F7F-9C77F3F65419}"/>
              </a:ext>
            </a:extLst>
          </p:cNvPr>
          <p:cNvGrpSpPr/>
          <p:nvPr userDrawn="1"/>
        </p:nvGrpSpPr>
        <p:grpSpPr>
          <a:xfrm>
            <a:off x="1588" y="5677469"/>
            <a:ext cx="12190412" cy="1180532"/>
            <a:chOff x="1588" y="5463896"/>
            <a:chExt cx="12188825" cy="1394105"/>
          </a:xfrm>
        </p:grpSpPr>
        <p:sp>
          <p:nvSpPr>
            <p:cNvPr id="6" name="Rectangle 5">
              <a:extLst>
                <a:ext uri="{FF2B5EF4-FFF2-40B4-BE49-F238E27FC236}">
                  <a16:creationId xmlns:a16="http://schemas.microsoft.com/office/drawing/2014/main" id="{69C24721-E3D4-9449-8610-E6790F42B71A}"/>
                </a:ext>
              </a:extLst>
            </p:cNvPr>
            <p:cNvSpPr/>
            <p:nvPr/>
          </p:nvSpPr>
          <p:spPr>
            <a:xfrm rot="10800000" flipH="1">
              <a:off x="1588" y="5879805"/>
              <a:ext cx="12188825" cy="978196"/>
            </a:xfrm>
            <a:prstGeom prst="rect">
              <a:avLst/>
            </a:prstGeom>
            <a:gradFill flip="none" rotWithShape="1">
              <a:gsLst>
                <a:gs pos="57000">
                  <a:srgbClr val="25B6C2"/>
                </a:gs>
                <a:gs pos="100000">
                  <a:srgbClr val="0692DB"/>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914217"/>
              <a:endParaRPr lang="en-US">
                <a:solidFill>
                  <a:srgbClr val="FFFFFF"/>
                </a:solidFill>
                <a:latin typeface="Arial" panose="020B0604020202020204"/>
              </a:endParaRPr>
            </a:p>
          </p:txBody>
        </p:sp>
        <p:sp>
          <p:nvSpPr>
            <p:cNvPr id="7" name="Freeform 6">
              <a:extLst>
                <a:ext uri="{FF2B5EF4-FFF2-40B4-BE49-F238E27FC236}">
                  <a16:creationId xmlns:a16="http://schemas.microsoft.com/office/drawing/2014/main" id="{0E99E632-B448-244C-9DF4-E27336A53A3B}"/>
                </a:ext>
              </a:extLst>
            </p:cNvPr>
            <p:cNvSpPr/>
            <p:nvPr/>
          </p:nvSpPr>
          <p:spPr>
            <a:xfrm rot="10800000" flipH="1">
              <a:off x="1588" y="5463896"/>
              <a:ext cx="5150072" cy="415909"/>
            </a:xfrm>
            <a:custGeom>
              <a:avLst/>
              <a:gdLst>
                <a:gd name="connsiteX0" fmla="*/ 10300143 w 10300143"/>
                <a:gd name="connsiteY0" fmla="*/ 0 h 1254642"/>
                <a:gd name="connsiteX1" fmla="*/ 0 w 10300143"/>
                <a:gd name="connsiteY1" fmla="*/ 0 h 1254642"/>
                <a:gd name="connsiteX2" fmla="*/ 0 w 10300143"/>
                <a:gd name="connsiteY2" fmla="*/ 1254642 h 1254642"/>
                <a:gd name="connsiteX3" fmla="*/ 9986483 w 10300143"/>
                <a:gd name="connsiteY3" fmla="*/ 1254642 h 1254642"/>
              </a:gdLst>
              <a:ahLst/>
              <a:cxnLst>
                <a:cxn ang="0">
                  <a:pos x="connsiteX0" y="connsiteY0"/>
                </a:cxn>
                <a:cxn ang="0">
                  <a:pos x="connsiteX1" y="connsiteY1"/>
                </a:cxn>
                <a:cxn ang="0">
                  <a:pos x="connsiteX2" y="connsiteY2"/>
                </a:cxn>
                <a:cxn ang="0">
                  <a:pos x="connsiteX3" y="connsiteY3"/>
                </a:cxn>
              </a:cxnLst>
              <a:rect l="l" t="t" r="r" b="b"/>
              <a:pathLst>
                <a:path w="10300143" h="1254642">
                  <a:moveTo>
                    <a:pt x="10300143" y="0"/>
                  </a:moveTo>
                  <a:lnTo>
                    <a:pt x="0" y="0"/>
                  </a:lnTo>
                  <a:lnTo>
                    <a:pt x="0" y="1254642"/>
                  </a:lnTo>
                  <a:lnTo>
                    <a:pt x="9986483" y="1254642"/>
                  </a:lnTo>
                  <a:close/>
                </a:path>
              </a:pathLst>
            </a:custGeom>
            <a:solidFill>
              <a:srgbClr val="25B5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a:solidFill>
                  <a:srgbClr val="FFFFFF"/>
                </a:solidFill>
                <a:latin typeface="Arial" panose="020B0604020202020204"/>
              </a:endParaRPr>
            </a:p>
          </p:txBody>
        </p:sp>
      </p:grpSp>
    </p:spTree>
    <p:extLst>
      <p:ext uri="{BB962C8B-B14F-4D97-AF65-F5344CB8AC3E}">
        <p14:creationId xmlns:p14="http://schemas.microsoft.com/office/powerpoint/2010/main" val="29906777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D9DD6903-31DD-5348-931E-827644FF87FE}"/>
              </a:ext>
            </a:extLst>
          </p:cNvPr>
          <p:cNvSpPr>
            <a:spLocks noGrp="1"/>
          </p:cNvSpPr>
          <p:nvPr>
            <p:ph type="pic" sz="quarter" idx="14"/>
          </p:nvPr>
        </p:nvSpPr>
        <p:spPr>
          <a:xfrm>
            <a:off x="3978704" y="-174171"/>
            <a:ext cx="8412466"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3928776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slide">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C50EFD41-8159-9E40-A592-47434D5388E9}"/>
              </a:ext>
            </a:extLst>
          </p:cNvPr>
          <p:cNvSpPr>
            <a:spLocks noGrp="1"/>
          </p:cNvSpPr>
          <p:nvPr>
            <p:ph type="pic" sz="quarter" idx="14"/>
          </p:nvPr>
        </p:nvSpPr>
        <p:spPr>
          <a:xfrm>
            <a:off x="-199169" y="-174171"/>
            <a:ext cx="12590339" cy="4288971"/>
          </a:xfrm>
          <a:prstGeom prst="rect">
            <a:avLst/>
          </a:prstGeom>
          <a:solidFill>
            <a:schemeClr val="bg1">
              <a:lumMod val="95000"/>
            </a:schemeClr>
          </a:solidFill>
        </p:spPr>
        <p:txBody>
          <a:bodyPr>
            <a:normAutofit/>
          </a:bodyPr>
          <a:lstStyle>
            <a:lvl1pPr>
              <a:defRPr sz="1051"/>
            </a:lvl1pPr>
          </a:lstStyle>
          <a:p>
            <a:endParaRPr lang="en-US"/>
          </a:p>
        </p:txBody>
      </p:sp>
      <p:sp>
        <p:nvSpPr>
          <p:cNvPr id="4" name="Text Placeholder 3">
            <a:extLst>
              <a:ext uri="{FF2B5EF4-FFF2-40B4-BE49-F238E27FC236}">
                <a16:creationId xmlns:a16="http://schemas.microsoft.com/office/drawing/2014/main" id="{DB9633AE-06B4-F14F-9BED-A96D818DBCD0}"/>
              </a:ext>
            </a:extLst>
          </p:cNvPr>
          <p:cNvSpPr>
            <a:spLocks noGrp="1"/>
          </p:cNvSpPr>
          <p:nvPr>
            <p:ph type="body" sz="quarter" idx="15"/>
          </p:nvPr>
        </p:nvSpPr>
        <p:spPr>
          <a:xfrm>
            <a:off x="1215840" y="4367129"/>
            <a:ext cx="10421727" cy="216601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960818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3576130" y="2940877"/>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1" name="Picture Placeholder 8">
            <a:extLst>
              <a:ext uri="{FF2B5EF4-FFF2-40B4-BE49-F238E27FC236}">
                <a16:creationId xmlns:a16="http://schemas.microsoft.com/office/drawing/2014/main" id="{D3BB37AB-D80B-564A-AEE5-51984972F81F}"/>
              </a:ext>
            </a:extLst>
          </p:cNvPr>
          <p:cNvSpPr>
            <a:spLocks noGrp="1"/>
          </p:cNvSpPr>
          <p:nvPr>
            <p:ph type="pic" sz="quarter" idx="16"/>
          </p:nvPr>
        </p:nvSpPr>
        <p:spPr>
          <a:xfrm>
            <a:off x="4492911" y="1447800"/>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2" name="Picture Placeholder 8">
            <a:extLst>
              <a:ext uri="{FF2B5EF4-FFF2-40B4-BE49-F238E27FC236}">
                <a16:creationId xmlns:a16="http://schemas.microsoft.com/office/drawing/2014/main" id="{58F77852-CC01-1640-82DF-AA20A8B6C769}"/>
              </a:ext>
            </a:extLst>
          </p:cNvPr>
          <p:cNvSpPr>
            <a:spLocks noGrp="1"/>
          </p:cNvSpPr>
          <p:nvPr>
            <p:ph type="pic" sz="quarter" idx="17"/>
          </p:nvPr>
        </p:nvSpPr>
        <p:spPr>
          <a:xfrm>
            <a:off x="6309129" y="1447800"/>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3" name="Picture Placeholder 8">
            <a:extLst>
              <a:ext uri="{FF2B5EF4-FFF2-40B4-BE49-F238E27FC236}">
                <a16:creationId xmlns:a16="http://schemas.microsoft.com/office/drawing/2014/main" id="{9A89E061-A513-234D-AAEF-ED53D9AC6B97}"/>
              </a:ext>
            </a:extLst>
          </p:cNvPr>
          <p:cNvSpPr>
            <a:spLocks noGrp="1"/>
          </p:cNvSpPr>
          <p:nvPr>
            <p:ph type="pic" sz="quarter" idx="18"/>
          </p:nvPr>
        </p:nvSpPr>
        <p:spPr>
          <a:xfrm>
            <a:off x="4492911" y="4433954"/>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4" name="Picture Placeholder 8">
            <a:extLst>
              <a:ext uri="{FF2B5EF4-FFF2-40B4-BE49-F238E27FC236}">
                <a16:creationId xmlns:a16="http://schemas.microsoft.com/office/drawing/2014/main" id="{A3E4AFE6-9E6D-204C-B9FB-00F6A19A8838}"/>
              </a:ext>
            </a:extLst>
          </p:cNvPr>
          <p:cNvSpPr>
            <a:spLocks noGrp="1"/>
          </p:cNvSpPr>
          <p:nvPr>
            <p:ph type="pic" sz="quarter" idx="19"/>
          </p:nvPr>
        </p:nvSpPr>
        <p:spPr>
          <a:xfrm>
            <a:off x="6309129" y="4433954"/>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5" name="Picture Placeholder 8">
            <a:extLst>
              <a:ext uri="{FF2B5EF4-FFF2-40B4-BE49-F238E27FC236}">
                <a16:creationId xmlns:a16="http://schemas.microsoft.com/office/drawing/2014/main" id="{FCFE32ED-AC96-3C4A-B326-33CCEFA1FABC}"/>
              </a:ext>
            </a:extLst>
          </p:cNvPr>
          <p:cNvSpPr>
            <a:spLocks noGrp="1"/>
          </p:cNvSpPr>
          <p:nvPr>
            <p:ph type="pic" sz="quarter" idx="20"/>
          </p:nvPr>
        </p:nvSpPr>
        <p:spPr>
          <a:xfrm>
            <a:off x="7225909" y="2940877"/>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5966299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2237975" y="4303749"/>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18" name="Picture Placeholder 8">
            <a:extLst>
              <a:ext uri="{FF2B5EF4-FFF2-40B4-BE49-F238E27FC236}">
                <a16:creationId xmlns:a16="http://schemas.microsoft.com/office/drawing/2014/main" id="{447BAA65-1B4A-A84C-82BC-18D2CD55E8DD}"/>
              </a:ext>
            </a:extLst>
          </p:cNvPr>
          <p:cNvSpPr>
            <a:spLocks noGrp="1"/>
          </p:cNvSpPr>
          <p:nvPr>
            <p:ph type="pic" sz="quarter" idx="16"/>
          </p:nvPr>
        </p:nvSpPr>
        <p:spPr>
          <a:xfrm>
            <a:off x="3457115" y="3122288"/>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19" name="Picture Placeholder 8">
            <a:extLst>
              <a:ext uri="{FF2B5EF4-FFF2-40B4-BE49-F238E27FC236}">
                <a16:creationId xmlns:a16="http://schemas.microsoft.com/office/drawing/2014/main" id="{D1C5C190-CA98-F74D-88C0-C78EEFE639A3}"/>
              </a:ext>
            </a:extLst>
          </p:cNvPr>
          <p:cNvSpPr>
            <a:spLocks noGrp="1"/>
          </p:cNvSpPr>
          <p:nvPr>
            <p:ph type="pic" sz="quarter" idx="17"/>
          </p:nvPr>
        </p:nvSpPr>
        <p:spPr>
          <a:xfrm>
            <a:off x="4624057" y="1959965"/>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20" name="Picture Placeholder 8">
            <a:extLst>
              <a:ext uri="{FF2B5EF4-FFF2-40B4-BE49-F238E27FC236}">
                <a16:creationId xmlns:a16="http://schemas.microsoft.com/office/drawing/2014/main" id="{E379F096-E912-FA48-988A-AFE6909D1C01}"/>
              </a:ext>
            </a:extLst>
          </p:cNvPr>
          <p:cNvSpPr>
            <a:spLocks noGrp="1"/>
          </p:cNvSpPr>
          <p:nvPr>
            <p:ph type="pic" sz="quarter" idx="18"/>
          </p:nvPr>
        </p:nvSpPr>
        <p:spPr>
          <a:xfrm>
            <a:off x="5790998" y="784547"/>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61342563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slide">
    <p:spTree>
      <p:nvGrpSpPr>
        <p:cNvPr id="1" name=""/>
        <p:cNvGrpSpPr/>
        <p:nvPr/>
      </p:nvGrpSpPr>
      <p:grpSpPr>
        <a:xfrm>
          <a:off x="0" y="0"/>
          <a:ext cx="0" cy="0"/>
          <a:chOff x="0" y="0"/>
          <a:chExt cx="0" cy="0"/>
        </a:xfrm>
      </p:grpSpPr>
      <p:sp>
        <p:nvSpPr>
          <p:cNvPr id="13" name="Picture Placeholder 8">
            <a:extLst>
              <a:ext uri="{FF2B5EF4-FFF2-40B4-BE49-F238E27FC236}">
                <a16:creationId xmlns:a16="http://schemas.microsoft.com/office/drawing/2014/main" id="{9115BB40-9CA9-3843-9468-FEC322EBE985}"/>
              </a:ext>
            </a:extLst>
          </p:cNvPr>
          <p:cNvSpPr>
            <a:spLocks noGrp="1"/>
          </p:cNvSpPr>
          <p:nvPr>
            <p:ph type="pic" sz="quarter" idx="14"/>
          </p:nvPr>
        </p:nvSpPr>
        <p:spPr>
          <a:xfrm>
            <a:off x="-199169" y="2514600"/>
            <a:ext cx="12590339" cy="4517571"/>
          </a:xfrm>
          <a:prstGeom prst="rect">
            <a:avLst/>
          </a:prstGeom>
          <a:solidFill>
            <a:schemeClr val="bg1">
              <a:lumMod val="95000"/>
            </a:schemeClr>
          </a:solidFill>
        </p:spPr>
        <p:txBody>
          <a:bodyPr>
            <a:normAutofit/>
          </a:bodyPr>
          <a:lstStyle>
            <a:lvl1pPr>
              <a:defRPr sz="1051"/>
            </a:lvl1pPr>
          </a:lstStyle>
          <a:p>
            <a:endParaRPr lang="en-US"/>
          </a:p>
        </p:txBody>
      </p:sp>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1428209"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
        <p:nvSpPr>
          <p:cNvPr id="11" name="Picture Placeholder 8">
            <a:extLst>
              <a:ext uri="{FF2B5EF4-FFF2-40B4-BE49-F238E27FC236}">
                <a16:creationId xmlns:a16="http://schemas.microsoft.com/office/drawing/2014/main" id="{A6A2A9F8-ADD0-214C-93EA-26BDEA2FB25D}"/>
              </a:ext>
            </a:extLst>
          </p:cNvPr>
          <p:cNvSpPr>
            <a:spLocks noGrp="1"/>
          </p:cNvSpPr>
          <p:nvPr>
            <p:ph type="pic" sz="quarter" idx="16"/>
          </p:nvPr>
        </p:nvSpPr>
        <p:spPr>
          <a:xfrm>
            <a:off x="5160720"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
        <p:nvSpPr>
          <p:cNvPr id="12" name="Picture Placeholder 8">
            <a:extLst>
              <a:ext uri="{FF2B5EF4-FFF2-40B4-BE49-F238E27FC236}">
                <a16:creationId xmlns:a16="http://schemas.microsoft.com/office/drawing/2014/main" id="{EF1644F8-5C1A-284F-A02F-89AC3BBEB731}"/>
              </a:ext>
            </a:extLst>
          </p:cNvPr>
          <p:cNvSpPr>
            <a:spLocks noGrp="1"/>
          </p:cNvSpPr>
          <p:nvPr>
            <p:ph type="pic" sz="quarter" idx="17"/>
          </p:nvPr>
        </p:nvSpPr>
        <p:spPr>
          <a:xfrm>
            <a:off x="8893230"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423140319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_slide">
    <p:spTree>
      <p:nvGrpSpPr>
        <p:cNvPr id="1" name=""/>
        <p:cNvGrpSpPr/>
        <p:nvPr/>
      </p:nvGrpSpPr>
      <p:grpSpPr>
        <a:xfrm>
          <a:off x="0" y="0"/>
          <a:ext cx="0" cy="0"/>
          <a:chOff x="0" y="0"/>
          <a:chExt cx="0" cy="0"/>
        </a:xfrm>
      </p:grpSpPr>
      <p:sp>
        <p:nvSpPr>
          <p:cNvPr id="13" name="Picture Placeholder 8">
            <a:extLst>
              <a:ext uri="{FF2B5EF4-FFF2-40B4-BE49-F238E27FC236}">
                <a16:creationId xmlns:a16="http://schemas.microsoft.com/office/drawing/2014/main" id="{9115BB40-9CA9-3843-9468-FEC322EBE985}"/>
              </a:ext>
            </a:extLst>
          </p:cNvPr>
          <p:cNvSpPr>
            <a:spLocks noGrp="1"/>
          </p:cNvSpPr>
          <p:nvPr>
            <p:ph type="pic" sz="quarter" idx="14"/>
          </p:nvPr>
        </p:nvSpPr>
        <p:spPr>
          <a:xfrm>
            <a:off x="5222862" y="0"/>
            <a:ext cx="6969138" cy="6858000"/>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12939400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6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1A09674A-15F1-9E40-8117-54AA0E174BB9}"/>
              </a:ext>
            </a:extLst>
          </p:cNvPr>
          <p:cNvSpPr>
            <a:spLocks noGrp="1"/>
          </p:cNvSpPr>
          <p:nvPr>
            <p:ph type="pic" sz="quarter" idx="15"/>
          </p:nvPr>
        </p:nvSpPr>
        <p:spPr>
          <a:xfrm>
            <a:off x="713116" y="2066599"/>
            <a:ext cx="1333653" cy="1333303"/>
          </a:xfrm>
          <a:prstGeom prst="ellipse">
            <a:avLst/>
          </a:prstGeom>
          <a:solidFill>
            <a:schemeClr val="bg1">
              <a:lumMod val="95000"/>
            </a:schemeClr>
          </a:solidFill>
        </p:spPr>
        <p:txBody>
          <a:bodyPr>
            <a:normAutofit/>
          </a:bodyPr>
          <a:lstStyle>
            <a:lvl1pPr>
              <a:defRPr sz="1051"/>
            </a:lvl1pPr>
          </a:lstStyle>
          <a:p>
            <a:endParaRPr lang="en-US" dirty="0"/>
          </a:p>
        </p:txBody>
      </p:sp>
      <p:sp>
        <p:nvSpPr>
          <p:cNvPr id="8" name="Picture Placeholder 8">
            <a:extLst>
              <a:ext uri="{FF2B5EF4-FFF2-40B4-BE49-F238E27FC236}">
                <a16:creationId xmlns:a16="http://schemas.microsoft.com/office/drawing/2014/main" id="{987A423C-8384-184E-BAF4-41AC91138BC4}"/>
              </a:ext>
            </a:extLst>
          </p:cNvPr>
          <p:cNvSpPr>
            <a:spLocks noGrp="1"/>
          </p:cNvSpPr>
          <p:nvPr>
            <p:ph type="pic" sz="quarter" idx="16"/>
          </p:nvPr>
        </p:nvSpPr>
        <p:spPr>
          <a:xfrm>
            <a:off x="713119" y="3890151"/>
            <a:ext cx="1333648" cy="1333299"/>
          </a:xfrm>
          <a:prstGeom prst="ellipse">
            <a:avLst/>
          </a:prstGeom>
          <a:solidFill>
            <a:schemeClr val="bg1">
              <a:lumMod val="95000"/>
            </a:schemeClr>
          </a:solidFill>
        </p:spPr>
        <p:txBody>
          <a:bodyPr>
            <a:normAutofit/>
          </a:bodyPr>
          <a:lstStyle>
            <a:lvl1pPr>
              <a:defRPr sz="1051"/>
            </a:lvl1pPr>
          </a:lstStyle>
          <a:p>
            <a:endParaRPr lang="en-US" dirty="0"/>
          </a:p>
        </p:txBody>
      </p:sp>
      <p:sp>
        <p:nvSpPr>
          <p:cNvPr id="9" name="Picture Placeholder 8">
            <a:extLst>
              <a:ext uri="{FF2B5EF4-FFF2-40B4-BE49-F238E27FC236}">
                <a16:creationId xmlns:a16="http://schemas.microsoft.com/office/drawing/2014/main" id="{A4BB729B-660B-C641-9E50-4533D31A9591}"/>
              </a:ext>
            </a:extLst>
          </p:cNvPr>
          <p:cNvSpPr>
            <a:spLocks noGrp="1"/>
          </p:cNvSpPr>
          <p:nvPr>
            <p:ph type="pic" sz="quarter" idx="17"/>
          </p:nvPr>
        </p:nvSpPr>
        <p:spPr>
          <a:xfrm>
            <a:off x="6589152" y="2066599"/>
            <a:ext cx="1333653" cy="1333303"/>
          </a:xfrm>
          <a:prstGeom prst="ellipse">
            <a:avLst/>
          </a:prstGeom>
          <a:solidFill>
            <a:schemeClr val="bg1">
              <a:lumMod val="95000"/>
            </a:schemeClr>
          </a:solidFill>
        </p:spPr>
        <p:txBody>
          <a:bodyPr>
            <a:normAutofit/>
          </a:bodyPr>
          <a:lstStyle>
            <a:lvl1pPr>
              <a:defRPr sz="1051"/>
            </a:lvl1pPr>
          </a:lstStyle>
          <a:p>
            <a:endParaRPr lang="en-US" dirty="0"/>
          </a:p>
        </p:txBody>
      </p:sp>
      <p:sp>
        <p:nvSpPr>
          <p:cNvPr id="10" name="Picture Placeholder 8">
            <a:extLst>
              <a:ext uri="{FF2B5EF4-FFF2-40B4-BE49-F238E27FC236}">
                <a16:creationId xmlns:a16="http://schemas.microsoft.com/office/drawing/2014/main" id="{EB6BE2CD-34F9-3344-9870-D4805BC2BF38}"/>
              </a:ext>
            </a:extLst>
          </p:cNvPr>
          <p:cNvSpPr>
            <a:spLocks noGrp="1"/>
          </p:cNvSpPr>
          <p:nvPr>
            <p:ph type="pic" sz="quarter" idx="18"/>
          </p:nvPr>
        </p:nvSpPr>
        <p:spPr>
          <a:xfrm>
            <a:off x="6589155" y="3890151"/>
            <a:ext cx="1333648" cy="1333299"/>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9250129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7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13118" y="1581144"/>
            <a:ext cx="5879817" cy="4203543"/>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4157746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8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5686008" y="1581144"/>
            <a:ext cx="5879817" cy="4203543"/>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43277230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9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13117" y="1712348"/>
            <a:ext cx="5382883" cy="2434261"/>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547871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3576130" y="2940877"/>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1" name="Picture Placeholder 8">
            <a:extLst>
              <a:ext uri="{FF2B5EF4-FFF2-40B4-BE49-F238E27FC236}">
                <a16:creationId xmlns:a16="http://schemas.microsoft.com/office/drawing/2014/main" id="{D3BB37AB-D80B-564A-AEE5-51984972F81F}"/>
              </a:ext>
            </a:extLst>
          </p:cNvPr>
          <p:cNvSpPr>
            <a:spLocks noGrp="1"/>
          </p:cNvSpPr>
          <p:nvPr>
            <p:ph type="pic" sz="quarter" idx="16"/>
          </p:nvPr>
        </p:nvSpPr>
        <p:spPr>
          <a:xfrm>
            <a:off x="4492911" y="1447800"/>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2" name="Picture Placeholder 8">
            <a:extLst>
              <a:ext uri="{FF2B5EF4-FFF2-40B4-BE49-F238E27FC236}">
                <a16:creationId xmlns:a16="http://schemas.microsoft.com/office/drawing/2014/main" id="{58F77852-CC01-1640-82DF-AA20A8B6C769}"/>
              </a:ext>
            </a:extLst>
          </p:cNvPr>
          <p:cNvSpPr>
            <a:spLocks noGrp="1"/>
          </p:cNvSpPr>
          <p:nvPr>
            <p:ph type="pic" sz="quarter" idx="17"/>
          </p:nvPr>
        </p:nvSpPr>
        <p:spPr>
          <a:xfrm>
            <a:off x="6309129" y="1447800"/>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3" name="Picture Placeholder 8">
            <a:extLst>
              <a:ext uri="{FF2B5EF4-FFF2-40B4-BE49-F238E27FC236}">
                <a16:creationId xmlns:a16="http://schemas.microsoft.com/office/drawing/2014/main" id="{9A89E061-A513-234D-AAEF-ED53D9AC6B97}"/>
              </a:ext>
            </a:extLst>
          </p:cNvPr>
          <p:cNvSpPr>
            <a:spLocks noGrp="1"/>
          </p:cNvSpPr>
          <p:nvPr>
            <p:ph type="pic" sz="quarter" idx="18"/>
          </p:nvPr>
        </p:nvSpPr>
        <p:spPr>
          <a:xfrm>
            <a:off x="4492911" y="4433954"/>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4" name="Picture Placeholder 8">
            <a:extLst>
              <a:ext uri="{FF2B5EF4-FFF2-40B4-BE49-F238E27FC236}">
                <a16:creationId xmlns:a16="http://schemas.microsoft.com/office/drawing/2014/main" id="{A3E4AFE6-9E6D-204C-B9FB-00F6A19A8838}"/>
              </a:ext>
            </a:extLst>
          </p:cNvPr>
          <p:cNvSpPr>
            <a:spLocks noGrp="1"/>
          </p:cNvSpPr>
          <p:nvPr>
            <p:ph type="pic" sz="quarter" idx="19"/>
          </p:nvPr>
        </p:nvSpPr>
        <p:spPr>
          <a:xfrm>
            <a:off x="6309129" y="4433954"/>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
        <p:nvSpPr>
          <p:cNvPr id="15" name="Picture Placeholder 8">
            <a:extLst>
              <a:ext uri="{FF2B5EF4-FFF2-40B4-BE49-F238E27FC236}">
                <a16:creationId xmlns:a16="http://schemas.microsoft.com/office/drawing/2014/main" id="{FCFE32ED-AC96-3C4A-B326-33CCEFA1FABC}"/>
              </a:ext>
            </a:extLst>
          </p:cNvPr>
          <p:cNvSpPr>
            <a:spLocks noGrp="1"/>
          </p:cNvSpPr>
          <p:nvPr>
            <p:ph type="pic" sz="quarter" idx="20"/>
          </p:nvPr>
        </p:nvSpPr>
        <p:spPr>
          <a:xfrm>
            <a:off x="7225909" y="2940877"/>
            <a:ext cx="1389961" cy="1389597"/>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406191894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1069999"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9" name="Picture Placeholder 8">
            <a:extLst>
              <a:ext uri="{FF2B5EF4-FFF2-40B4-BE49-F238E27FC236}">
                <a16:creationId xmlns:a16="http://schemas.microsoft.com/office/drawing/2014/main" id="{277E72CB-7F04-D84A-BF9C-9774DD8BC512}"/>
              </a:ext>
            </a:extLst>
          </p:cNvPr>
          <p:cNvSpPr>
            <a:spLocks noGrp="1"/>
          </p:cNvSpPr>
          <p:nvPr>
            <p:ph type="pic" sz="quarter" idx="15"/>
          </p:nvPr>
        </p:nvSpPr>
        <p:spPr>
          <a:xfrm>
            <a:off x="5090800"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0" name="Picture Placeholder 8">
            <a:extLst>
              <a:ext uri="{FF2B5EF4-FFF2-40B4-BE49-F238E27FC236}">
                <a16:creationId xmlns:a16="http://schemas.microsoft.com/office/drawing/2014/main" id="{38CD4847-8A47-2545-9CF1-8C437D37DA5B}"/>
              </a:ext>
            </a:extLst>
          </p:cNvPr>
          <p:cNvSpPr>
            <a:spLocks noGrp="1"/>
          </p:cNvSpPr>
          <p:nvPr>
            <p:ph type="pic" sz="quarter" idx="16"/>
          </p:nvPr>
        </p:nvSpPr>
        <p:spPr>
          <a:xfrm>
            <a:off x="9111600" y="2677076"/>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2" name="Picture Placeholder 8">
            <a:extLst>
              <a:ext uri="{FF2B5EF4-FFF2-40B4-BE49-F238E27FC236}">
                <a16:creationId xmlns:a16="http://schemas.microsoft.com/office/drawing/2014/main" id="{8AA873F2-5DFE-C640-AEAD-5A96923A481E}"/>
              </a:ext>
            </a:extLst>
          </p:cNvPr>
          <p:cNvSpPr>
            <a:spLocks noGrp="1"/>
          </p:cNvSpPr>
          <p:nvPr>
            <p:ph type="pic" sz="quarter" idx="17"/>
          </p:nvPr>
        </p:nvSpPr>
        <p:spPr>
          <a:xfrm>
            <a:off x="3080399" y="3884084"/>
            <a:ext cx="2010401" cy="804672"/>
          </a:xfrm>
          <a:prstGeom prst="rect">
            <a:avLst/>
          </a:prstGeom>
          <a:solidFill>
            <a:schemeClr val="bg1">
              <a:lumMod val="95000"/>
            </a:schemeClr>
          </a:solidFill>
        </p:spPr>
        <p:txBody>
          <a:bodyPr>
            <a:normAutofit/>
          </a:bodyPr>
          <a:lstStyle>
            <a:lvl1pPr>
              <a:defRPr sz="1051"/>
            </a:lvl1pPr>
          </a:lstStyle>
          <a:p>
            <a:endParaRPr lang="en-US"/>
          </a:p>
        </p:txBody>
      </p:sp>
      <p:sp>
        <p:nvSpPr>
          <p:cNvPr id="13" name="Picture Placeholder 8">
            <a:extLst>
              <a:ext uri="{FF2B5EF4-FFF2-40B4-BE49-F238E27FC236}">
                <a16:creationId xmlns:a16="http://schemas.microsoft.com/office/drawing/2014/main" id="{C329C1EA-DC5E-0A4A-82B8-31BC020A980D}"/>
              </a:ext>
            </a:extLst>
          </p:cNvPr>
          <p:cNvSpPr>
            <a:spLocks noGrp="1"/>
          </p:cNvSpPr>
          <p:nvPr>
            <p:ph type="pic" sz="quarter" idx="18"/>
          </p:nvPr>
        </p:nvSpPr>
        <p:spPr>
          <a:xfrm>
            <a:off x="7101200" y="3884084"/>
            <a:ext cx="2010401" cy="80467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40305795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1_slide">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9E481FD9-F09C-BA4D-9951-230A0DD955C5}"/>
              </a:ext>
            </a:extLst>
          </p:cNvPr>
          <p:cNvSpPr>
            <a:spLocks noGrp="1"/>
          </p:cNvSpPr>
          <p:nvPr>
            <p:ph type="pic" sz="quarter" idx="14"/>
          </p:nvPr>
        </p:nvSpPr>
        <p:spPr>
          <a:xfrm>
            <a:off x="780799"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4" name="Picture Placeholder 8">
            <a:extLst>
              <a:ext uri="{FF2B5EF4-FFF2-40B4-BE49-F238E27FC236}">
                <a16:creationId xmlns:a16="http://schemas.microsoft.com/office/drawing/2014/main" id="{B00E25EF-5B78-5C40-A906-0744167719C3}"/>
              </a:ext>
            </a:extLst>
          </p:cNvPr>
          <p:cNvSpPr>
            <a:spLocks noGrp="1"/>
          </p:cNvSpPr>
          <p:nvPr>
            <p:ph type="pic" sz="quarter" idx="15"/>
          </p:nvPr>
        </p:nvSpPr>
        <p:spPr>
          <a:xfrm>
            <a:off x="3525120"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5" name="Picture Placeholder 8">
            <a:extLst>
              <a:ext uri="{FF2B5EF4-FFF2-40B4-BE49-F238E27FC236}">
                <a16:creationId xmlns:a16="http://schemas.microsoft.com/office/drawing/2014/main" id="{02FDB7C5-5967-A947-A543-23BD4596D68E}"/>
              </a:ext>
            </a:extLst>
          </p:cNvPr>
          <p:cNvSpPr>
            <a:spLocks noGrp="1"/>
          </p:cNvSpPr>
          <p:nvPr>
            <p:ph type="pic" sz="quarter" idx="16"/>
          </p:nvPr>
        </p:nvSpPr>
        <p:spPr>
          <a:xfrm>
            <a:off x="6269441"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6" name="Picture Placeholder 8">
            <a:extLst>
              <a:ext uri="{FF2B5EF4-FFF2-40B4-BE49-F238E27FC236}">
                <a16:creationId xmlns:a16="http://schemas.microsoft.com/office/drawing/2014/main" id="{1E31D769-A895-EC4D-95ED-918AE5B37CE0}"/>
              </a:ext>
            </a:extLst>
          </p:cNvPr>
          <p:cNvSpPr>
            <a:spLocks noGrp="1"/>
          </p:cNvSpPr>
          <p:nvPr>
            <p:ph type="pic" sz="quarter" idx="17"/>
          </p:nvPr>
        </p:nvSpPr>
        <p:spPr>
          <a:xfrm>
            <a:off x="9013761" y="197774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7" name="Picture Placeholder 8">
            <a:extLst>
              <a:ext uri="{FF2B5EF4-FFF2-40B4-BE49-F238E27FC236}">
                <a16:creationId xmlns:a16="http://schemas.microsoft.com/office/drawing/2014/main" id="{201607AD-276F-BD4E-9E7B-CEC512B83D91}"/>
              </a:ext>
            </a:extLst>
          </p:cNvPr>
          <p:cNvSpPr>
            <a:spLocks noGrp="1"/>
          </p:cNvSpPr>
          <p:nvPr>
            <p:ph type="pic" sz="quarter" idx="18"/>
          </p:nvPr>
        </p:nvSpPr>
        <p:spPr>
          <a:xfrm>
            <a:off x="780799"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8" name="Picture Placeholder 8">
            <a:extLst>
              <a:ext uri="{FF2B5EF4-FFF2-40B4-BE49-F238E27FC236}">
                <a16:creationId xmlns:a16="http://schemas.microsoft.com/office/drawing/2014/main" id="{FC53868E-8AC0-E84A-AF05-6CA9A285255B}"/>
              </a:ext>
            </a:extLst>
          </p:cNvPr>
          <p:cNvSpPr>
            <a:spLocks noGrp="1"/>
          </p:cNvSpPr>
          <p:nvPr>
            <p:ph type="pic" sz="quarter" idx="19"/>
          </p:nvPr>
        </p:nvSpPr>
        <p:spPr>
          <a:xfrm>
            <a:off x="3525120"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29" name="Picture Placeholder 8">
            <a:extLst>
              <a:ext uri="{FF2B5EF4-FFF2-40B4-BE49-F238E27FC236}">
                <a16:creationId xmlns:a16="http://schemas.microsoft.com/office/drawing/2014/main" id="{87F80031-74B9-2E41-87A9-A5139AA128E0}"/>
              </a:ext>
            </a:extLst>
          </p:cNvPr>
          <p:cNvSpPr>
            <a:spLocks noGrp="1"/>
          </p:cNvSpPr>
          <p:nvPr>
            <p:ph type="pic" sz="quarter" idx="20"/>
          </p:nvPr>
        </p:nvSpPr>
        <p:spPr>
          <a:xfrm>
            <a:off x="6269441"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0" name="Picture Placeholder 8">
            <a:extLst>
              <a:ext uri="{FF2B5EF4-FFF2-40B4-BE49-F238E27FC236}">
                <a16:creationId xmlns:a16="http://schemas.microsoft.com/office/drawing/2014/main" id="{E378ED47-B244-2548-8421-629773EA778A}"/>
              </a:ext>
            </a:extLst>
          </p:cNvPr>
          <p:cNvSpPr>
            <a:spLocks noGrp="1"/>
          </p:cNvSpPr>
          <p:nvPr>
            <p:ph type="pic" sz="quarter" idx="21"/>
          </p:nvPr>
        </p:nvSpPr>
        <p:spPr>
          <a:xfrm>
            <a:off x="9013761" y="3236659"/>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1" name="Picture Placeholder 8">
            <a:extLst>
              <a:ext uri="{FF2B5EF4-FFF2-40B4-BE49-F238E27FC236}">
                <a16:creationId xmlns:a16="http://schemas.microsoft.com/office/drawing/2014/main" id="{7E432B6E-20B0-804F-AEE6-194845FC8ACB}"/>
              </a:ext>
            </a:extLst>
          </p:cNvPr>
          <p:cNvSpPr>
            <a:spLocks noGrp="1"/>
          </p:cNvSpPr>
          <p:nvPr>
            <p:ph type="pic" sz="quarter" idx="22"/>
          </p:nvPr>
        </p:nvSpPr>
        <p:spPr>
          <a:xfrm>
            <a:off x="780799"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2" name="Picture Placeholder 8">
            <a:extLst>
              <a:ext uri="{FF2B5EF4-FFF2-40B4-BE49-F238E27FC236}">
                <a16:creationId xmlns:a16="http://schemas.microsoft.com/office/drawing/2014/main" id="{07571149-3B48-A046-8B39-52BDC6FEEA16}"/>
              </a:ext>
            </a:extLst>
          </p:cNvPr>
          <p:cNvSpPr>
            <a:spLocks noGrp="1"/>
          </p:cNvSpPr>
          <p:nvPr>
            <p:ph type="pic" sz="quarter" idx="23"/>
          </p:nvPr>
        </p:nvSpPr>
        <p:spPr>
          <a:xfrm>
            <a:off x="3525120"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3" name="Picture Placeholder 8">
            <a:extLst>
              <a:ext uri="{FF2B5EF4-FFF2-40B4-BE49-F238E27FC236}">
                <a16:creationId xmlns:a16="http://schemas.microsoft.com/office/drawing/2014/main" id="{8062579F-7ED7-124E-BFFB-4CFC4F1B2104}"/>
              </a:ext>
            </a:extLst>
          </p:cNvPr>
          <p:cNvSpPr>
            <a:spLocks noGrp="1"/>
          </p:cNvSpPr>
          <p:nvPr>
            <p:ph type="pic" sz="quarter" idx="24"/>
          </p:nvPr>
        </p:nvSpPr>
        <p:spPr>
          <a:xfrm>
            <a:off x="6269441"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
        <p:nvSpPr>
          <p:cNvPr id="34" name="Picture Placeholder 8">
            <a:extLst>
              <a:ext uri="{FF2B5EF4-FFF2-40B4-BE49-F238E27FC236}">
                <a16:creationId xmlns:a16="http://schemas.microsoft.com/office/drawing/2014/main" id="{27FD66BC-56B6-724F-962D-220EEF452575}"/>
              </a:ext>
            </a:extLst>
          </p:cNvPr>
          <p:cNvSpPr>
            <a:spLocks noGrp="1"/>
          </p:cNvSpPr>
          <p:nvPr>
            <p:ph type="pic" sz="quarter" idx="25"/>
          </p:nvPr>
        </p:nvSpPr>
        <p:spPr>
          <a:xfrm>
            <a:off x="9013761" y="4495568"/>
            <a:ext cx="2397440" cy="892514"/>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6874225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2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747589"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
        <p:nvSpPr>
          <p:cNvPr id="18" name="Picture Placeholder 8">
            <a:extLst>
              <a:ext uri="{FF2B5EF4-FFF2-40B4-BE49-F238E27FC236}">
                <a16:creationId xmlns:a16="http://schemas.microsoft.com/office/drawing/2014/main" id="{3073A1D2-50E0-FA4F-B681-30A72EC2A9B8}"/>
              </a:ext>
            </a:extLst>
          </p:cNvPr>
          <p:cNvSpPr>
            <a:spLocks noGrp="1"/>
          </p:cNvSpPr>
          <p:nvPr>
            <p:ph type="pic" sz="quarter" idx="15"/>
          </p:nvPr>
        </p:nvSpPr>
        <p:spPr>
          <a:xfrm>
            <a:off x="4330279"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84942636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3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5B647704-C8A0-9340-AA81-BE267EBDF796}"/>
              </a:ext>
            </a:extLst>
          </p:cNvPr>
          <p:cNvSpPr>
            <a:spLocks noGrp="1"/>
          </p:cNvSpPr>
          <p:nvPr>
            <p:ph type="pic" sz="quarter" idx="14"/>
          </p:nvPr>
        </p:nvSpPr>
        <p:spPr>
          <a:xfrm>
            <a:off x="7548023" y="-11151"/>
            <a:ext cx="4643977" cy="6869151"/>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8620520 w 16820550"/>
              <a:gd name="connsiteY3" fmla="*/ 14389249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7622496 w 16820550"/>
              <a:gd name="connsiteY3" fmla="*/ 14412684 h 14412684"/>
              <a:gd name="connsiteX4" fmla="*/ 0 w 16820550"/>
              <a:gd name="connsiteY4" fmla="*/ 1 h 14412684"/>
              <a:gd name="connsiteX0" fmla="*/ 0 w 16101972"/>
              <a:gd name="connsiteY0" fmla="*/ 0 h 14436119"/>
              <a:gd name="connsiteX1" fmla="*/ 16101972 w 16101972"/>
              <a:gd name="connsiteY1" fmla="*/ 23435 h 14436119"/>
              <a:gd name="connsiteX2" fmla="*/ 16101972 w 16101972"/>
              <a:gd name="connsiteY2" fmla="*/ 14436119 h 14436119"/>
              <a:gd name="connsiteX3" fmla="*/ 6903918 w 16101972"/>
              <a:gd name="connsiteY3" fmla="*/ 14436119 h 14436119"/>
              <a:gd name="connsiteX4" fmla="*/ 0 w 16101972"/>
              <a:gd name="connsiteY4" fmla="*/ 0 h 14436119"/>
              <a:gd name="connsiteX0" fmla="*/ 0 w 16620945"/>
              <a:gd name="connsiteY0" fmla="*/ 0 h 14436119"/>
              <a:gd name="connsiteX1" fmla="*/ 16620945 w 16620945"/>
              <a:gd name="connsiteY1" fmla="*/ 23435 h 14436119"/>
              <a:gd name="connsiteX2" fmla="*/ 16620945 w 16620945"/>
              <a:gd name="connsiteY2" fmla="*/ 14436119 h 14436119"/>
              <a:gd name="connsiteX3" fmla="*/ 7422891 w 16620945"/>
              <a:gd name="connsiteY3" fmla="*/ 14436119 h 14436119"/>
              <a:gd name="connsiteX4" fmla="*/ 0 w 16620945"/>
              <a:gd name="connsiteY4" fmla="*/ 0 h 14436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0945" h="14436119">
                <a:moveTo>
                  <a:pt x="0" y="0"/>
                </a:moveTo>
                <a:lnTo>
                  <a:pt x="16620945" y="23435"/>
                </a:lnTo>
                <a:lnTo>
                  <a:pt x="16620945" y="14436119"/>
                </a:lnTo>
                <a:lnTo>
                  <a:pt x="7422891" y="14436119"/>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92243500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4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4407323"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
        <p:nvSpPr>
          <p:cNvPr id="18" name="Picture Placeholder 8">
            <a:extLst>
              <a:ext uri="{FF2B5EF4-FFF2-40B4-BE49-F238E27FC236}">
                <a16:creationId xmlns:a16="http://schemas.microsoft.com/office/drawing/2014/main" id="{3073A1D2-50E0-FA4F-B681-30A72EC2A9B8}"/>
              </a:ext>
            </a:extLst>
          </p:cNvPr>
          <p:cNvSpPr>
            <a:spLocks noGrp="1"/>
          </p:cNvSpPr>
          <p:nvPr>
            <p:ph type="pic" sz="quarter" idx="15"/>
          </p:nvPr>
        </p:nvSpPr>
        <p:spPr>
          <a:xfrm>
            <a:off x="7990013" y="1735566"/>
            <a:ext cx="3454687" cy="39991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81255035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5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5B647704-C8A0-9340-AA81-BE267EBDF796}"/>
              </a:ext>
            </a:extLst>
          </p:cNvPr>
          <p:cNvSpPr>
            <a:spLocks noGrp="1"/>
          </p:cNvSpPr>
          <p:nvPr>
            <p:ph type="pic" sz="quarter" idx="14"/>
          </p:nvPr>
        </p:nvSpPr>
        <p:spPr>
          <a:xfrm>
            <a:off x="4379579" y="-11152"/>
            <a:ext cx="7812421" cy="6869151"/>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8620520 w 16820550"/>
              <a:gd name="connsiteY3" fmla="*/ 14389249 h 14412684"/>
              <a:gd name="connsiteX4" fmla="*/ 0 w 16820550"/>
              <a:gd name="connsiteY4" fmla="*/ 1 h 14412684"/>
              <a:gd name="connsiteX0" fmla="*/ 0 w 16820550"/>
              <a:gd name="connsiteY0" fmla="*/ 1 h 14412684"/>
              <a:gd name="connsiteX1" fmla="*/ 16820550 w 16820550"/>
              <a:gd name="connsiteY1" fmla="*/ 0 h 14412684"/>
              <a:gd name="connsiteX2" fmla="*/ 16820550 w 16820550"/>
              <a:gd name="connsiteY2" fmla="*/ 14412684 h 14412684"/>
              <a:gd name="connsiteX3" fmla="*/ 7622496 w 16820550"/>
              <a:gd name="connsiteY3" fmla="*/ 14412684 h 14412684"/>
              <a:gd name="connsiteX4" fmla="*/ 0 w 16820550"/>
              <a:gd name="connsiteY4" fmla="*/ 1 h 14412684"/>
              <a:gd name="connsiteX0" fmla="*/ 0 w 16101972"/>
              <a:gd name="connsiteY0" fmla="*/ 0 h 14436119"/>
              <a:gd name="connsiteX1" fmla="*/ 16101972 w 16101972"/>
              <a:gd name="connsiteY1" fmla="*/ 23435 h 14436119"/>
              <a:gd name="connsiteX2" fmla="*/ 16101972 w 16101972"/>
              <a:gd name="connsiteY2" fmla="*/ 14436119 h 14436119"/>
              <a:gd name="connsiteX3" fmla="*/ 6903918 w 16101972"/>
              <a:gd name="connsiteY3" fmla="*/ 14436119 h 14436119"/>
              <a:gd name="connsiteX4" fmla="*/ 0 w 16101972"/>
              <a:gd name="connsiteY4" fmla="*/ 0 h 14436119"/>
              <a:gd name="connsiteX0" fmla="*/ 0 w 16620945"/>
              <a:gd name="connsiteY0" fmla="*/ 0 h 14436119"/>
              <a:gd name="connsiteX1" fmla="*/ 16620945 w 16620945"/>
              <a:gd name="connsiteY1" fmla="*/ 23435 h 14436119"/>
              <a:gd name="connsiteX2" fmla="*/ 16620945 w 16620945"/>
              <a:gd name="connsiteY2" fmla="*/ 14436119 h 14436119"/>
              <a:gd name="connsiteX3" fmla="*/ 7422891 w 16620945"/>
              <a:gd name="connsiteY3" fmla="*/ 14436119 h 14436119"/>
              <a:gd name="connsiteX4" fmla="*/ 0 w 16620945"/>
              <a:gd name="connsiteY4" fmla="*/ 0 h 14436119"/>
              <a:gd name="connsiteX0" fmla="*/ 0 w 16620945"/>
              <a:gd name="connsiteY0" fmla="*/ 1 h 14436120"/>
              <a:gd name="connsiteX1" fmla="*/ 16581025 w 16620945"/>
              <a:gd name="connsiteY1" fmla="*/ 0 h 14436120"/>
              <a:gd name="connsiteX2" fmla="*/ 16620945 w 16620945"/>
              <a:gd name="connsiteY2" fmla="*/ 14436120 h 14436120"/>
              <a:gd name="connsiteX3" fmla="*/ 7422891 w 16620945"/>
              <a:gd name="connsiteY3" fmla="*/ 14436120 h 14436120"/>
              <a:gd name="connsiteX4" fmla="*/ 0 w 16620945"/>
              <a:gd name="connsiteY4" fmla="*/ 1 h 14436120"/>
              <a:gd name="connsiteX0" fmla="*/ 0 w 20573123"/>
              <a:gd name="connsiteY0" fmla="*/ 23436 h 14436120"/>
              <a:gd name="connsiteX1" fmla="*/ 20533203 w 20573123"/>
              <a:gd name="connsiteY1" fmla="*/ 0 h 14436120"/>
              <a:gd name="connsiteX2" fmla="*/ 20573123 w 20573123"/>
              <a:gd name="connsiteY2" fmla="*/ 14436120 h 14436120"/>
              <a:gd name="connsiteX3" fmla="*/ 11375069 w 20573123"/>
              <a:gd name="connsiteY3" fmla="*/ 14436120 h 14436120"/>
              <a:gd name="connsiteX4" fmla="*/ 0 w 20573123"/>
              <a:gd name="connsiteY4" fmla="*/ 23436 h 14436120"/>
              <a:gd name="connsiteX0" fmla="*/ 7387790 w 27960913"/>
              <a:gd name="connsiteY0" fmla="*/ 23436 h 14436120"/>
              <a:gd name="connsiteX1" fmla="*/ 27920993 w 27960913"/>
              <a:gd name="connsiteY1" fmla="*/ 0 h 14436120"/>
              <a:gd name="connsiteX2" fmla="*/ 27960913 w 27960913"/>
              <a:gd name="connsiteY2" fmla="*/ 14436120 h 14436120"/>
              <a:gd name="connsiteX3" fmla="*/ 0 w 27960913"/>
              <a:gd name="connsiteY3" fmla="*/ 14436120 h 14436120"/>
              <a:gd name="connsiteX4" fmla="*/ 7387790 w 27960913"/>
              <a:gd name="connsiteY4" fmla="*/ 23436 h 14436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60913" h="14436120">
                <a:moveTo>
                  <a:pt x="7387790" y="23436"/>
                </a:moveTo>
                <a:lnTo>
                  <a:pt x="27920993" y="0"/>
                </a:lnTo>
                <a:lnTo>
                  <a:pt x="27960913" y="14436120"/>
                </a:lnTo>
                <a:lnTo>
                  <a:pt x="0" y="14436120"/>
                </a:lnTo>
                <a:lnTo>
                  <a:pt x="7387790" y="23436"/>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17103803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6_slide">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34CD519-EE3F-594D-B640-A4759BC74958}"/>
              </a:ext>
            </a:extLst>
          </p:cNvPr>
          <p:cNvSpPr>
            <a:spLocks noGrp="1"/>
          </p:cNvSpPr>
          <p:nvPr>
            <p:ph type="pic" sz="quarter" idx="14"/>
          </p:nvPr>
        </p:nvSpPr>
        <p:spPr>
          <a:xfrm>
            <a:off x="-2511399"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3584600"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01BA98B9-1C43-C648-B91F-528B28D08E53}"/>
              </a:ext>
            </a:extLst>
          </p:cNvPr>
          <p:cNvSpPr>
            <a:spLocks noGrp="1"/>
          </p:cNvSpPr>
          <p:nvPr>
            <p:ph type="pic" sz="quarter" idx="16"/>
          </p:nvPr>
        </p:nvSpPr>
        <p:spPr>
          <a:xfrm>
            <a:off x="9680602" y="1712857"/>
            <a:ext cx="5022797" cy="2891798"/>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20405026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7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4657688" y="0"/>
            <a:ext cx="6142693"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87" h="13716000">
                <a:moveTo>
                  <a:pt x="0" y="0"/>
                </a:moveTo>
                <a:lnTo>
                  <a:pt x="8089328" y="0"/>
                </a:lnTo>
                <a:lnTo>
                  <a:pt x="12282187"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49604488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8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745783" y="1641727"/>
            <a:ext cx="5435475" cy="4039975"/>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59373039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9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0" y="0"/>
            <a:ext cx="7818066" cy="6869413"/>
          </a:xfrm>
          <a:custGeom>
            <a:avLst/>
            <a:gdLst>
              <a:gd name="connsiteX0" fmla="*/ 0 w 15632061"/>
              <a:gd name="connsiteY0" fmla="*/ 0 h 13738825"/>
              <a:gd name="connsiteX1" fmla="*/ 15632061 w 15632061"/>
              <a:gd name="connsiteY1" fmla="*/ 0 h 13738825"/>
              <a:gd name="connsiteX2" fmla="*/ 15632061 w 15632061"/>
              <a:gd name="connsiteY2" fmla="*/ 13738825 h 13738825"/>
              <a:gd name="connsiteX3" fmla="*/ 0 w 15632061"/>
              <a:gd name="connsiteY3" fmla="*/ 13738825 h 13738825"/>
              <a:gd name="connsiteX4" fmla="*/ 0 w 15632061"/>
              <a:gd name="connsiteY4" fmla="*/ 0 h 13738825"/>
              <a:gd name="connsiteX0" fmla="*/ 0 w 15632061"/>
              <a:gd name="connsiteY0" fmla="*/ 0 h 13738825"/>
              <a:gd name="connsiteX1" fmla="*/ 11483807 w 15632061"/>
              <a:gd name="connsiteY1" fmla="*/ 22302 h 13738825"/>
              <a:gd name="connsiteX2" fmla="*/ 15632061 w 15632061"/>
              <a:gd name="connsiteY2" fmla="*/ 13738825 h 13738825"/>
              <a:gd name="connsiteX3" fmla="*/ 0 w 15632061"/>
              <a:gd name="connsiteY3" fmla="*/ 13738825 h 13738825"/>
              <a:gd name="connsiteX4" fmla="*/ 0 w 15632061"/>
              <a:gd name="connsiteY4" fmla="*/ 0 h 1373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2061" h="13738825">
                <a:moveTo>
                  <a:pt x="0" y="0"/>
                </a:moveTo>
                <a:lnTo>
                  <a:pt x="11483807" y="22302"/>
                </a:lnTo>
                <a:lnTo>
                  <a:pt x="15632061" y="13738825"/>
                </a:lnTo>
                <a:lnTo>
                  <a:pt x="0" y="13738825"/>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073131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2237975" y="4303749"/>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18" name="Picture Placeholder 8">
            <a:extLst>
              <a:ext uri="{FF2B5EF4-FFF2-40B4-BE49-F238E27FC236}">
                <a16:creationId xmlns:a16="http://schemas.microsoft.com/office/drawing/2014/main" id="{447BAA65-1B4A-A84C-82BC-18D2CD55E8DD}"/>
              </a:ext>
            </a:extLst>
          </p:cNvPr>
          <p:cNvSpPr>
            <a:spLocks noGrp="1"/>
          </p:cNvSpPr>
          <p:nvPr>
            <p:ph type="pic" sz="quarter" idx="16"/>
          </p:nvPr>
        </p:nvSpPr>
        <p:spPr>
          <a:xfrm>
            <a:off x="3457115" y="3122288"/>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19" name="Picture Placeholder 8">
            <a:extLst>
              <a:ext uri="{FF2B5EF4-FFF2-40B4-BE49-F238E27FC236}">
                <a16:creationId xmlns:a16="http://schemas.microsoft.com/office/drawing/2014/main" id="{D1C5C190-CA98-F74D-88C0-C78EEFE639A3}"/>
              </a:ext>
            </a:extLst>
          </p:cNvPr>
          <p:cNvSpPr>
            <a:spLocks noGrp="1"/>
          </p:cNvSpPr>
          <p:nvPr>
            <p:ph type="pic" sz="quarter" idx="17"/>
          </p:nvPr>
        </p:nvSpPr>
        <p:spPr>
          <a:xfrm>
            <a:off x="4624057" y="1959965"/>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
        <p:nvSpPr>
          <p:cNvPr id="20" name="Picture Placeholder 8">
            <a:extLst>
              <a:ext uri="{FF2B5EF4-FFF2-40B4-BE49-F238E27FC236}">
                <a16:creationId xmlns:a16="http://schemas.microsoft.com/office/drawing/2014/main" id="{E379F096-E912-FA48-988A-AFE6909D1C01}"/>
              </a:ext>
            </a:extLst>
          </p:cNvPr>
          <p:cNvSpPr>
            <a:spLocks noGrp="1"/>
          </p:cNvSpPr>
          <p:nvPr>
            <p:ph type="pic" sz="quarter" idx="18"/>
          </p:nvPr>
        </p:nvSpPr>
        <p:spPr>
          <a:xfrm>
            <a:off x="5790998" y="784547"/>
            <a:ext cx="1333651" cy="1333302"/>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91638186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20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6010742" y="1641727"/>
            <a:ext cx="5435475" cy="4039975"/>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419669963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1_slid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64EFDCC5-A673-B449-B7F8-575FC37F346A}"/>
              </a:ext>
            </a:extLst>
          </p:cNvPr>
          <p:cNvSpPr>
            <a:spLocks noGrp="1"/>
          </p:cNvSpPr>
          <p:nvPr>
            <p:ph type="pic" sz="quarter" idx="15"/>
          </p:nvPr>
        </p:nvSpPr>
        <p:spPr>
          <a:xfrm>
            <a:off x="3316218" y="0"/>
            <a:ext cx="6142693"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2187" h="13716000">
                <a:moveTo>
                  <a:pt x="0" y="0"/>
                </a:moveTo>
                <a:lnTo>
                  <a:pt x="8089328" y="0"/>
                </a:lnTo>
                <a:lnTo>
                  <a:pt x="12282187"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
        <p:nvSpPr>
          <p:cNvPr id="5" name="Picture Placeholder 8">
            <a:extLst>
              <a:ext uri="{FF2B5EF4-FFF2-40B4-BE49-F238E27FC236}">
                <a16:creationId xmlns:a16="http://schemas.microsoft.com/office/drawing/2014/main" id="{E554EB93-65C7-0C44-851E-51A5988CD6F4}"/>
              </a:ext>
            </a:extLst>
          </p:cNvPr>
          <p:cNvSpPr>
            <a:spLocks noGrp="1"/>
          </p:cNvSpPr>
          <p:nvPr>
            <p:ph type="pic" sz="quarter" idx="16"/>
          </p:nvPr>
        </p:nvSpPr>
        <p:spPr>
          <a:xfrm>
            <a:off x="7541024" y="0"/>
            <a:ext cx="4659195" cy="6858000"/>
          </a:xfrm>
          <a:custGeom>
            <a:avLst/>
            <a:gdLst>
              <a:gd name="connsiteX0" fmla="*/ 0 w 12282187"/>
              <a:gd name="connsiteY0" fmla="*/ 0 h 13716000"/>
              <a:gd name="connsiteX1" fmla="*/ 12282187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0 w 12282187"/>
              <a:gd name="connsiteY3" fmla="*/ 13716000 h 13716000"/>
              <a:gd name="connsiteX4" fmla="*/ 0 w 12282187"/>
              <a:gd name="connsiteY4" fmla="*/ 0 h 13716000"/>
              <a:gd name="connsiteX0" fmla="*/ 0 w 12282187"/>
              <a:gd name="connsiteY0" fmla="*/ 0 h 13716000"/>
              <a:gd name="connsiteX1" fmla="*/ 8089328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 name="connsiteX0" fmla="*/ 0 w 12282187"/>
              <a:gd name="connsiteY0" fmla="*/ 0 h 13716000"/>
              <a:gd name="connsiteX1" fmla="*/ 9271357 w 12282187"/>
              <a:gd name="connsiteY1" fmla="*/ 0 h 13716000"/>
              <a:gd name="connsiteX2" fmla="*/ 12282187 w 12282187"/>
              <a:gd name="connsiteY2" fmla="*/ 13716000 h 13716000"/>
              <a:gd name="connsiteX3" fmla="*/ 4170556 w 12282187"/>
              <a:gd name="connsiteY3" fmla="*/ 13716000 h 13716000"/>
              <a:gd name="connsiteX4" fmla="*/ 0 w 12282187"/>
              <a:gd name="connsiteY4" fmla="*/ 0 h 13716000"/>
              <a:gd name="connsiteX0" fmla="*/ 0 w 9271357"/>
              <a:gd name="connsiteY0" fmla="*/ 0 h 13716000"/>
              <a:gd name="connsiteX1" fmla="*/ 9271357 w 9271357"/>
              <a:gd name="connsiteY1" fmla="*/ 0 h 13716000"/>
              <a:gd name="connsiteX2" fmla="*/ 7955514 w 9271357"/>
              <a:gd name="connsiteY2" fmla="*/ 12913112 h 13716000"/>
              <a:gd name="connsiteX3" fmla="*/ 4170556 w 9271357"/>
              <a:gd name="connsiteY3" fmla="*/ 13716000 h 13716000"/>
              <a:gd name="connsiteX4" fmla="*/ 0 w 9271357"/>
              <a:gd name="connsiteY4" fmla="*/ 0 h 13716000"/>
              <a:gd name="connsiteX0" fmla="*/ 0 w 9315963"/>
              <a:gd name="connsiteY0" fmla="*/ 0 h 13716000"/>
              <a:gd name="connsiteX1" fmla="*/ 9271357 w 9315963"/>
              <a:gd name="connsiteY1" fmla="*/ 0 h 13716000"/>
              <a:gd name="connsiteX2" fmla="*/ 9315963 w 9315963"/>
              <a:gd name="connsiteY2" fmla="*/ 13716000 h 13716000"/>
              <a:gd name="connsiteX3" fmla="*/ 4170556 w 9315963"/>
              <a:gd name="connsiteY3" fmla="*/ 13716000 h 13716000"/>
              <a:gd name="connsiteX4" fmla="*/ 0 w 9315963"/>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5963" h="13716000">
                <a:moveTo>
                  <a:pt x="0" y="0"/>
                </a:moveTo>
                <a:lnTo>
                  <a:pt x="9271357" y="0"/>
                </a:lnTo>
                <a:lnTo>
                  <a:pt x="9315963" y="13716000"/>
                </a:lnTo>
                <a:lnTo>
                  <a:pt x="4170556" y="13716000"/>
                </a:lnTo>
                <a:lnTo>
                  <a:pt x="0"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67442299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2_slide">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5926CDE8-73C7-754F-8CC6-072689BBD525}"/>
              </a:ext>
            </a:extLst>
          </p:cNvPr>
          <p:cNvSpPr>
            <a:spLocks noGrp="1"/>
          </p:cNvSpPr>
          <p:nvPr>
            <p:ph type="pic" sz="quarter" idx="15"/>
          </p:nvPr>
        </p:nvSpPr>
        <p:spPr>
          <a:xfrm>
            <a:off x="2671026"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
        <p:nvSpPr>
          <p:cNvPr id="11" name="Picture Placeholder 8">
            <a:extLst>
              <a:ext uri="{FF2B5EF4-FFF2-40B4-BE49-F238E27FC236}">
                <a16:creationId xmlns:a16="http://schemas.microsoft.com/office/drawing/2014/main" id="{16137688-9143-CC4D-B49C-54C627A92DCE}"/>
              </a:ext>
            </a:extLst>
          </p:cNvPr>
          <p:cNvSpPr>
            <a:spLocks noGrp="1"/>
          </p:cNvSpPr>
          <p:nvPr>
            <p:ph type="pic" sz="quarter" idx="16"/>
          </p:nvPr>
        </p:nvSpPr>
        <p:spPr>
          <a:xfrm>
            <a:off x="5460923"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
        <p:nvSpPr>
          <p:cNvPr id="12" name="Picture Placeholder 8">
            <a:extLst>
              <a:ext uri="{FF2B5EF4-FFF2-40B4-BE49-F238E27FC236}">
                <a16:creationId xmlns:a16="http://schemas.microsoft.com/office/drawing/2014/main" id="{97A0936A-DAFA-7D40-BE51-E559897D0573}"/>
              </a:ext>
            </a:extLst>
          </p:cNvPr>
          <p:cNvSpPr>
            <a:spLocks noGrp="1"/>
          </p:cNvSpPr>
          <p:nvPr>
            <p:ph type="pic" sz="quarter" idx="17"/>
          </p:nvPr>
        </p:nvSpPr>
        <p:spPr>
          <a:xfrm>
            <a:off x="8221115" y="-1"/>
            <a:ext cx="3970043" cy="4434836"/>
          </a:xfrm>
          <a:custGeom>
            <a:avLst/>
            <a:gdLst>
              <a:gd name="connsiteX0" fmla="*/ 0 w 7938019"/>
              <a:gd name="connsiteY0" fmla="*/ 0 h 8869671"/>
              <a:gd name="connsiteX1" fmla="*/ 7938019 w 7938019"/>
              <a:gd name="connsiteY1" fmla="*/ 0 h 8869671"/>
              <a:gd name="connsiteX2" fmla="*/ 7938019 w 7938019"/>
              <a:gd name="connsiteY2" fmla="*/ 8869671 h 8869671"/>
              <a:gd name="connsiteX3" fmla="*/ 0 w 7938019"/>
              <a:gd name="connsiteY3" fmla="*/ 8869671 h 8869671"/>
              <a:gd name="connsiteX4" fmla="*/ 0 w 7938019"/>
              <a:gd name="connsiteY4" fmla="*/ 0 h 8869671"/>
              <a:gd name="connsiteX0" fmla="*/ 4482791 w 7938019"/>
              <a:gd name="connsiteY0" fmla="*/ 89209 h 8869671"/>
              <a:gd name="connsiteX1" fmla="*/ 7938019 w 7938019"/>
              <a:gd name="connsiteY1" fmla="*/ 0 h 8869671"/>
              <a:gd name="connsiteX2" fmla="*/ 7938019 w 7938019"/>
              <a:gd name="connsiteY2" fmla="*/ 8869671 h 8869671"/>
              <a:gd name="connsiteX3" fmla="*/ 0 w 7938019"/>
              <a:gd name="connsiteY3" fmla="*/ 8869671 h 8869671"/>
              <a:gd name="connsiteX4" fmla="*/ 4482791 w 7938019"/>
              <a:gd name="connsiteY4" fmla="*/ 89209 h 8869671"/>
              <a:gd name="connsiteX0" fmla="*/ 2653991 w 7938019"/>
              <a:gd name="connsiteY0" fmla="*/ 0 h 8869672"/>
              <a:gd name="connsiteX1" fmla="*/ 7938019 w 7938019"/>
              <a:gd name="connsiteY1" fmla="*/ 1 h 8869672"/>
              <a:gd name="connsiteX2" fmla="*/ 7938019 w 7938019"/>
              <a:gd name="connsiteY2" fmla="*/ 8869672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3142995 w 7938019"/>
              <a:gd name="connsiteY2" fmla="*/ 8557438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39425 w 7938019"/>
              <a:gd name="connsiteY2" fmla="*/ 8847370 h 8869672"/>
              <a:gd name="connsiteX3" fmla="*/ 0 w 7938019"/>
              <a:gd name="connsiteY3" fmla="*/ 8869672 h 8869672"/>
              <a:gd name="connsiteX4" fmla="*/ 2653991 w 7938019"/>
              <a:gd name="connsiteY4" fmla="*/ 0 h 8869672"/>
              <a:gd name="connsiteX0" fmla="*/ 2653991 w 7938019"/>
              <a:gd name="connsiteY0" fmla="*/ 0 h 8914277"/>
              <a:gd name="connsiteX1" fmla="*/ 7938019 w 7938019"/>
              <a:gd name="connsiteY1" fmla="*/ 1 h 8914277"/>
              <a:gd name="connsiteX2" fmla="*/ 5217122 w 7938019"/>
              <a:gd name="connsiteY2" fmla="*/ 8914277 h 8914277"/>
              <a:gd name="connsiteX3" fmla="*/ 0 w 7938019"/>
              <a:gd name="connsiteY3" fmla="*/ 8869672 h 8914277"/>
              <a:gd name="connsiteX4" fmla="*/ 2653991 w 7938019"/>
              <a:gd name="connsiteY4" fmla="*/ 0 h 8914277"/>
              <a:gd name="connsiteX0" fmla="*/ 2653991 w 7938019"/>
              <a:gd name="connsiteY0" fmla="*/ 0 h 8869672"/>
              <a:gd name="connsiteX1" fmla="*/ 7938019 w 7938019"/>
              <a:gd name="connsiteY1" fmla="*/ 1 h 8869672"/>
              <a:gd name="connsiteX2" fmla="*/ 5194820 w 7938019"/>
              <a:gd name="connsiteY2" fmla="*/ 7799155 h 8869672"/>
              <a:gd name="connsiteX3" fmla="*/ 0 w 7938019"/>
              <a:gd name="connsiteY3" fmla="*/ 8869672 h 8869672"/>
              <a:gd name="connsiteX4" fmla="*/ 2653991 w 7938019"/>
              <a:gd name="connsiteY4" fmla="*/ 0 h 8869672"/>
              <a:gd name="connsiteX0" fmla="*/ 2653991 w 7938019"/>
              <a:gd name="connsiteY0" fmla="*/ 0 h 8869672"/>
              <a:gd name="connsiteX1" fmla="*/ 7938019 w 7938019"/>
              <a:gd name="connsiteY1" fmla="*/ 1 h 8869672"/>
              <a:gd name="connsiteX2" fmla="*/ 5284030 w 7938019"/>
              <a:gd name="connsiteY2" fmla="*/ 8869672 h 8869672"/>
              <a:gd name="connsiteX3" fmla="*/ 0 w 7938019"/>
              <a:gd name="connsiteY3" fmla="*/ 8869672 h 8869672"/>
              <a:gd name="connsiteX4" fmla="*/ 2653991 w 7938019"/>
              <a:gd name="connsiteY4" fmla="*/ 0 h 8869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8019" h="8869672">
                <a:moveTo>
                  <a:pt x="2653991" y="0"/>
                </a:moveTo>
                <a:lnTo>
                  <a:pt x="7938019" y="1"/>
                </a:lnTo>
                <a:lnTo>
                  <a:pt x="5284030" y="8869672"/>
                </a:lnTo>
                <a:lnTo>
                  <a:pt x="0" y="8869672"/>
                </a:lnTo>
                <a:lnTo>
                  <a:pt x="2653991" y="0"/>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32875948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3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7485063" y="627903"/>
            <a:ext cx="2218958" cy="2218380"/>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1CB240E4-FEFB-AB41-9AE2-F308D161F7C1}"/>
              </a:ext>
            </a:extLst>
          </p:cNvPr>
          <p:cNvSpPr>
            <a:spLocks noGrp="1"/>
          </p:cNvSpPr>
          <p:nvPr>
            <p:ph type="pic" sz="quarter" idx="16"/>
          </p:nvPr>
        </p:nvSpPr>
        <p:spPr>
          <a:xfrm>
            <a:off x="8487915" y="2988577"/>
            <a:ext cx="2923285" cy="2922525"/>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61370D01-74E6-B44E-A0BA-5BE54B46022C}"/>
              </a:ext>
            </a:extLst>
          </p:cNvPr>
          <p:cNvSpPr>
            <a:spLocks noGrp="1"/>
          </p:cNvSpPr>
          <p:nvPr>
            <p:ph type="pic" sz="quarter" idx="17"/>
          </p:nvPr>
        </p:nvSpPr>
        <p:spPr>
          <a:xfrm>
            <a:off x="6636696" y="2988577"/>
            <a:ext cx="1697038" cy="169659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83415562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24_slide">
    <p:spTree>
      <p:nvGrpSpPr>
        <p:cNvPr id="1" name=""/>
        <p:cNvGrpSpPr/>
        <p:nvPr/>
      </p:nvGrpSpPr>
      <p:grpSpPr>
        <a:xfrm>
          <a:off x="0" y="0"/>
          <a:ext cx="0" cy="0"/>
          <a:chOff x="0" y="0"/>
          <a:chExt cx="0" cy="0"/>
        </a:xfrm>
      </p:grpSpPr>
      <p:sp>
        <p:nvSpPr>
          <p:cNvPr id="10" name="Picture Placeholder 31">
            <a:extLst>
              <a:ext uri="{FF2B5EF4-FFF2-40B4-BE49-F238E27FC236}">
                <a16:creationId xmlns:a16="http://schemas.microsoft.com/office/drawing/2014/main" id="{03EDEDA6-202B-0B4F-8457-706A656C5A9A}"/>
              </a:ext>
            </a:extLst>
          </p:cNvPr>
          <p:cNvSpPr>
            <a:spLocks noGrp="1"/>
          </p:cNvSpPr>
          <p:nvPr>
            <p:ph type="pic" sz="quarter" idx="14"/>
          </p:nvPr>
        </p:nvSpPr>
        <p:spPr>
          <a:xfrm>
            <a:off x="1765158"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
        <p:nvSpPr>
          <p:cNvPr id="11" name="Picture Placeholder 31">
            <a:extLst>
              <a:ext uri="{FF2B5EF4-FFF2-40B4-BE49-F238E27FC236}">
                <a16:creationId xmlns:a16="http://schemas.microsoft.com/office/drawing/2014/main" id="{1A24B99D-5B06-9649-BEBC-E2D7508A06C7}"/>
              </a:ext>
            </a:extLst>
          </p:cNvPr>
          <p:cNvSpPr>
            <a:spLocks noGrp="1"/>
          </p:cNvSpPr>
          <p:nvPr>
            <p:ph type="pic" sz="quarter" idx="15"/>
          </p:nvPr>
        </p:nvSpPr>
        <p:spPr>
          <a:xfrm>
            <a:off x="5439218"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
        <p:nvSpPr>
          <p:cNvPr id="12" name="Picture Placeholder 31">
            <a:extLst>
              <a:ext uri="{FF2B5EF4-FFF2-40B4-BE49-F238E27FC236}">
                <a16:creationId xmlns:a16="http://schemas.microsoft.com/office/drawing/2014/main" id="{CD7744E6-5E97-8E4B-B755-926C96EED801}"/>
              </a:ext>
            </a:extLst>
          </p:cNvPr>
          <p:cNvSpPr>
            <a:spLocks noGrp="1"/>
          </p:cNvSpPr>
          <p:nvPr>
            <p:ph type="pic" sz="quarter" idx="16"/>
          </p:nvPr>
        </p:nvSpPr>
        <p:spPr>
          <a:xfrm>
            <a:off x="9235754" y="1616567"/>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Tree>
    <p:extLst>
      <p:ext uri="{BB962C8B-B14F-4D97-AF65-F5344CB8AC3E}">
        <p14:creationId xmlns:p14="http://schemas.microsoft.com/office/powerpoint/2010/main" val="76840715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5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4833251" y="2099608"/>
            <a:ext cx="2528229" cy="337981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03827980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6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0D90B513-1654-124A-8601-F0544BBA0A22}"/>
              </a:ext>
            </a:extLst>
          </p:cNvPr>
          <p:cNvSpPr>
            <a:spLocks noGrp="1"/>
          </p:cNvSpPr>
          <p:nvPr>
            <p:ph type="pic" sz="quarter" idx="15"/>
          </p:nvPr>
        </p:nvSpPr>
        <p:spPr>
          <a:xfrm>
            <a:off x="1449316" y="2114606"/>
            <a:ext cx="3626150" cy="2266340"/>
          </a:xfrm>
          <a:prstGeom prst="rect">
            <a:avLst/>
          </a:prstGeom>
          <a:solidFill>
            <a:schemeClr val="bg1">
              <a:lumMod val="95000"/>
            </a:schemeClr>
          </a:solidFill>
        </p:spPr>
        <p:txBody>
          <a:bodyPr>
            <a:normAutofit/>
          </a:bodyPr>
          <a:lstStyle>
            <a:lvl1pPr>
              <a:defRPr sz="1051"/>
            </a:lvl1pPr>
          </a:lstStyle>
          <a:p>
            <a:endParaRPr lang="en-US"/>
          </a:p>
        </p:txBody>
      </p:sp>
      <p:sp>
        <p:nvSpPr>
          <p:cNvPr id="7" name="Picture Placeholder 8">
            <a:extLst>
              <a:ext uri="{FF2B5EF4-FFF2-40B4-BE49-F238E27FC236}">
                <a16:creationId xmlns:a16="http://schemas.microsoft.com/office/drawing/2014/main" id="{9F26F332-9E25-204C-8598-BF8CF2B0FCCC}"/>
              </a:ext>
            </a:extLst>
          </p:cNvPr>
          <p:cNvSpPr>
            <a:spLocks noGrp="1"/>
          </p:cNvSpPr>
          <p:nvPr>
            <p:ph type="pic" sz="quarter" idx="16"/>
          </p:nvPr>
        </p:nvSpPr>
        <p:spPr>
          <a:xfrm>
            <a:off x="7173347" y="2114606"/>
            <a:ext cx="3626150" cy="2266340"/>
          </a:xfrm>
          <a:prstGeom prst="rect">
            <a:avLst/>
          </a:prstGeom>
          <a:solidFill>
            <a:schemeClr val="bg1">
              <a:lumMod val="95000"/>
            </a:schemeClr>
          </a:solidFill>
        </p:spPr>
        <p:txBody>
          <a:bodyPr>
            <a:normAutofit/>
          </a:bodyPr>
          <a:lstStyle>
            <a:lvl1pPr>
              <a:defRPr sz="1051"/>
            </a:lvl1pPr>
          </a:lstStyle>
          <a:p>
            <a:endParaRPr lang="en-US"/>
          </a:p>
        </p:txBody>
      </p:sp>
      <p:sp>
        <p:nvSpPr>
          <p:cNvPr id="8" name="Picture Placeholder 8">
            <a:extLst>
              <a:ext uri="{FF2B5EF4-FFF2-40B4-BE49-F238E27FC236}">
                <a16:creationId xmlns:a16="http://schemas.microsoft.com/office/drawing/2014/main" id="{3AAD7DC8-2A9C-894E-AAA3-65F437BF6B59}"/>
              </a:ext>
            </a:extLst>
          </p:cNvPr>
          <p:cNvSpPr>
            <a:spLocks noGrp="1"/>
          </p:cNvSpPr>
          <p:nvPr>
            <p:ph type="pic" sz="quarter" idx="17"/>
          </p:nvPr>
        </p:nvSpPr>
        <p:spPr>
          <a:xfrm>
            <a:off x="3825346" y="1769693"/>
            <a:ext cx="4586924" cy="2866822"/>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58637123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7_slide">
    <p:spTree>
      <p:nvGrpSpPr>
        <p:cNvPr id="1" name=""/>
        <p:cNvGrpSpPr/>
        <p:nvPr/>
      </p:nvGrpSpPr>
      <p:grpSpPr>
        <a:xfrm>
          <a:off x="0" y="0"/>
          <a:ext cx="0" cy="0"/>
          <a:chOff x="0" y="0"/>
          <a:chExt cx="0" cy="0"/>
        </a:xfrm>
      </p:grpSpPr>
      <p:sp>
        <p:nvSpPr>
          <p:cNvPr id="10" name="Picture Placeholder 31">
            <a:extLst>
              <a:ext uri="{FF2B5EF4-FFF2-40B4-BE49-F238E27FC236}">
                <a16:creationId xmlns:a16="http://schemas.microsoft.com/office/drawing/2014/main" id="{03EDEDA6-202B-0B4F-8457-706A656C5A9A}"/>
              </a:ext>
            </a:extLst>
          </p:cNvPr>
          <p:cNvSpPr>
            <a:spLocks noGrp="1"/>
          </p:cNvSpPr>
          <p:nvPr>
            <p:ph type="pic" sz="quarter" idx="14"/>
          </p:nvPr>
        </p:nvSpPr>
        <p:spPr>
          <a:xfrm>
            <a:off x="1471886" y="1651649"/>
            <a:ext cx="1945814" cy="4111559"/>
          </a:xfrm>
          <a:custGeom>
            <a:avLst/>
            <a:gdLst>
              <a:gd name="connsiteX0" fmla="*/ 646380 w 5264340"/>
              <a:gd name="connsiteY0" fmla="*/ 0 h 11126596"/>
              <a:gd name="connsiteX1" fmla="*/ 1063726 w 5264340"/>
              <a:gd name="connsiteY1" fmla="*/ 0 h 11126596"/>
              <a:gd name="connsiteX2" fmla="*/ 1143463 w 5264340"/>
              <a:gd name="connsiteY2" fmla="*/ 21612 h 11126596"/>
              <a:gd name="connsiteX3" fmla="*/ 1170607 w 5264340"/>
              <a:gd name="connsiteY3" fmla="*/ 96421 h 11126596"/>
              <a:gd name="connsiteX4" fmla="*/ 1538755 w 5264340"/>
              <a:gd name="connsiteY4" fmla="*/ 422256 h 11126596"/>
              <a:gd name="connsiteX5" fmla="*/ 3732371 w 5264340"/>
              <a:gd name="connsiteY5" fmla="*/ 422256 h 11126596"/>
              <a:gd name="connsiteX6" fmla="*/ 4098822 w 5264340"/>
              <a:gd name="connsiteY6" fmla="*/ 96421 h 11126596"/>
              <a:gd name="connsiteX7" fmla="*/ 4125967 w 5264340"/>
              <a:gd name="connsiteY7" fmla="*/ 21612 h 11126596"/>
              <a:gd name="connsiteX8" fmla="*/ 4207400 w 5264340"/>
              <a:gd name="connsiteY8" fmla="*/ 0 h 11126596"/>
              <a:gd name="connsiteX9" fmla="*/ 4623051 w 5264340"/>
              <a:gd name="connsiteY9" fmla="*/ 0 h 11126596"/>
              <a:gd name="connsiteX10" fmla="*/ 5264340 w 5264340"/>
              <a:gd name="connsiteY10" fmla="*/ 646683 h 11126596"/>
              <a:gd name="connsiteX11" fmla="*/ 5264340 w 5264340"/>
              <a:gd name="connsiteY11" fmla="*/ 718167 h 11126596"/>
              <a:gd name="connsiteX12" fmla="*/ 5264340 w 5264340"/>
              <a:gd name="connsiteY12" fmla="*/ 6234086 h 11126596"/>
              <a:gd name="connsiteX13" fmla="*/ 5264340 w 5264340"/>
              <a:gd name="connsiteY13" fmla="*/ 6423602 h 11126596"/>
              <a:gd name="connsiteX14" fmla="*/ 5264340 w 5264340"/>
              <a:gd name="connsiteY14" fmla="*/ 10408429 h 11126596"/>
              <a:gd name="connsiteX15" fmla="*/ 5264340 w 5264340"/>
              <a:gd name="connsiteY15" fmla="*/ 10479914 h 11126596"/>
              <a:gd name="connsiteX16" fmla="*/ 4623051 w 5264340"/>
              <a:gd name="connsiteY16" fmla="*/ 11126596 h 11126596"/>
              <a:gd name="connsiteX17" fmla="*/ 646380 w 5264340"/>
              <a:gd name="connsiteY17" fmla="*/ 11126596 h 11126596"/>
              <a:gd name="connsiteX18" fmla="*/ 1697 w 5264340"/>
              <a:gd name="connsiteY18" fmla="*/ 10479914 h 11126596"/>
              <a:gd name="connsiteX19" fmla="*/ 0 w 5264340"/>
              <a:gd name="connsiteY19" fmla="*/ 10408429 h 11126596"/>
              <a:gd name="connsiteX20" fmla="*/ 0 w 5264340"/>
              <a:gd name="connsiteY20" fmla="*/ 6423602 h 11126596"/>
              <a:gd name="connsiteX21" fmla="*/ 0 w 5264340"/>
              <a:gd name="connsiteY21" fmla="*/ 6234086 h 11126596"/>
              <a:gd name="connsiteX22" fmla="*/ 0 w 5264340"/>
              <a:gd name="connsiteY22" fmla="*/ 718167 h 11126596"/>
              <a:gd name="connsiteX23" fmla="*/ 1697 w 5264340"/>
              <a:gd name="connsiteY23" fmla="*/ 646683 h 11126596"/>
              <a:gd name="connsiteX24" fmla="*/ 646380 w 5264340"/>
              <a:gd name="connsiteY24" fmla="*/ 0 h 1112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64340" h="11126596">
                <a:moveTo>
                  <a:pt x="646380" y="0"/>
                </a:moveTo>
                <a:lnTo>
                  <a:pt x="1063726" y="0"/>
                </a:lnTo>
                <a:cubicBezTo>
                  <a:pt x="1109533" y="0"/>
                  <a:pt x="1128194" y="6650"/>
                  <a:pt x="1143463" y="21612"/>
                </a:cubicBezTo>
                <a:cubicBezTo>
                  <a:pt x="1160428" y="38236"/>
                  <a:pt x="1170607" y="58185"/>
                  <a:pt x="1170607" y="96421"/>
                </a:cubicBezTo>
                <a:cubicBezTo>
                  <a:pt x="1170607" y="304224"/>
                  <a:pt x="1299544" y="422256"/>
                  <a:pt x="1538755" y="422256"/>
                </a:cubicBezTo>
                <a:lnTo>
                  <a:pt x="3732371" y="422256"/>
                </a:lnTo>
                <a:cubicBezTo>
                  <a:pt x="3969886" y="422256"/>
                  <a:pt x="4098822" y="304224"/>
                  <a:pt x="4098822" y="96421"/>
                </a:cubicBezTo>
                <a:cubicBezTo>
                  <a:pt x="4098822" y="58185"/>
                  <a:pt x="4109002" y="38236"/>
                  <a:pt x="4125967" y="21612"/>
                </a:cubicBezTo>
                <a:cubicBezTo>
                  <a:pt x="4141236" y="6650"/>
                  <a:pt x="4159898" y="0"/>
                  <a:pt x="4207400" y="0"/>
                </a:cubicBezTo>
                <a:lnTo>
                  <a:pt x="4623051" y="0"/>
                </a:lnTo>
                <a:cubicBezTo>
                  <a:pt x="5033612" y="0"/>
                  <a:pt x="5264340" y="204478"/>
                  <a:pt x="5264340" y="646683"/>
                </a:cubicBezTo>
                <a:cubicBezTo>
                  <a:pt x="5264340" y="658320"/>
                  <a:pt x="5264340" y="706530"/>
                  <a:pt x="5264340" y="718167"/>
                </a:cubicBezTo>
                <a:lnTo>
                  <a:pt x="5264340" y="6234086"/>
                </a:lnTo>
                <a:lnTo>
                  <a:pt x="5264340" y="6423602"/>
                </a:lnTo>
                <a:lnTo>
                  <a:pt x="5264340" y="10408429"/>
                </a:lnTo>
                <a:cubicBezTo>
                  <a:pt x="5264340" y="10420066"/>
                  <a:pt x="5264340" y="10468277"/>
                  <a:pt x="5264340" y="10479914"/>
                </a:cubicBezTo>
                <a:cubicBezTo>
                  <a:pt x="5264340" y="10922118"/>
                  <a:pt x="5033612" y="11126596"/>
                  <a:pt x="4623051" y="11126596"/>
                </a:cubicBezTo>
                <a:lnTo>
                  <a:pt x="646380" y="11126596"/>
                </a:lnTo>
                <a:cubicBezTo>
                  <a:pt x="237515" y="11126596"/>
                  <a:pt x="1697" y="10922118"/>
                  <a:pt x="1697" y="10479914"/>
                </a:cubicBezTo>
                <a:cubicBezTo>
                  <a:pt x="1697" y="10468277"/>
                  <a:pt x="0" y="10420066"/>
                  <a:pt x="0" y="10408429"/>
                </a:cubicBezTo>
                <a:lnTo>
                  <a:pt x="0" y="6423602"/>
                </a:lnTo>
                <a:lnTo>
                  <a:pt x="0" y="6234086"/>
                </a:lnTo>
                <a:lnTo>
                  <a:pt x="0" y="718167"/>
                </a:lnTo>
                <a:cubicBezTo>
                  <a:pt x="0" y="706530"/>
                  <a:pt x="1697" y="658320"/>
                  <a:pt x="1697" y="646683"/>
                </a:cubicBezTo>
                <a:cubicBezTo>
                  <a:pt x="1697" y="204478"/>
                  <a:pt x="237515" y="0"/>
                  <a:pt x="646380" y="0"/>
                </a:cubicBezTo>
                <a:close/>
              </a:path>
            </a:pathLst>
          </a:custGeom>
          <a:solidFill>
            <a:schemeClr val="bg1">
              <a:lumMod val="95000"/>
            </a:schemeClr>
          </a:solidFill>
        </p:spPr>
        <p:txBody>
          <a:bodyPr wrap="square">
            <a:noAutofit/>
          </a:bodyPr>
          <a:lstStyle>
            <a:lvl1pPr>
              <a:defRPr sz="1051"/>
            </a:lvl1pPr>
          </a:lstStyle>
          <a:p>
            <a:endParaRPr lang="en-US" dirty="0"/>
          </a:p>
        </p:txBody>
      </p:sp>
    </p:spTree>
    <p:extLst>
      <p:ext uri="{BB962C8B-B14F-4D97-AF65-F5344CB8AC3E}">
        <p14:creationId xmlns:p14="http://schemas.microsoft.com/office/powerpoint/2010/main" val="358965505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8_slide">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739F3300-101E-CC40-A007-9C92666DAEEA}"/>
              </a:ext>
            </a:extLst>
          </p:cNvPr>
          <p:cNvSpPr>
            <a:spLocks noGrp="1"/>
          </p:cNvSpPr>
          <p:nvPr>
            <p:ph type="pic" sz="quarter" idx="14"/>
          </p:nvPr>
        </p:nvSpPr>
        <p:spPr>
          <a:xfrm>
            <a:off x="-199169" y="2432304"/>
            <a:ext cx="12590339" cy="4599867"/>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326095319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086" indent="0">
              <a:buNone/>
              <a:defRPr sz="2800"/>
            </a:lvl2pPr>
            <a:lvl3pPr marL="914172" indent="0">
              <a:buNone/>
              <a:defRPr sz="2400"/>
            </a:lvl3pPr>
            <a:lvl4pPr marL="1371257" indent="0">
              <a:buNone/>
              <a:defRPr sz="2000"/>
            </a:lvl4pPr>
            <a:lvl5pPr marL="1828343" indent="0">
              <a:buNone/>
              <a:defRPr sz="2000"/>
            </a:lvl5pPr>
            <a:lvl6pPr marL="2285429" indent="0">
              <a:buNone/>
              <a:defRPr sz="2000"/>
            </a:lvl6pPr>
            <a:lvl7pPr marL="2742514" indent="0">
              <a:buNone/>
              <a:defRPr sz="2000"/>
            </a:lvl7pPr>
            <a:lvl8pPr marL="3199600" indent="0">
              <a:buNone/>
              <a:defRPr sz="2000"/>
            </a:lvl8pPr>
            <a:lvl9pPr marL="3656686"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510879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lide">
    <p:spTree>
      <p:nvGrpSpPr>
        <p:cNvPr id="1" name=""/>
        <p:cNvGrpSpPr/>
        <p:nvPr/>
      </p:nvGrpSpPr>
      <p:grpSpPr>
        <a:xfrm>
          <a:off x="0" y="0"/>
          <a:ext cx="0" cy="0"/>
          <a:chOff x="0" y="0"/>
          <a:chExt cx="0" cy="0"/>
        </a:xfrm>
      </p:grpSpPr>
      <p:sp>
        <p:nvSpPr>
          <p:cNvPr id="13" name="Picture Placeholder 8">
            <a:extLst>
              <a:ext uri="{FF2B5EF4-FFF2-40B4-BE49-F238E27FC236}">
                <a16:creationId xmlns:a16="http://schemas.microsoft.com/office/drawing/2014/main" id="{9115BB40-9CA9-3843-9468-FEC322EBE985}"/>
              </a:ext>
            </a:extLst>
          </p:cNvPr>
          <p:cNvSpPr>
            <a:spLocks noGrp="1"/>
          </p:cNvSpPr>
          <p:nvPr>
            <p:ph type="pic" sz="quarter" idx="14"/>
          </p:nvPr>
        </p:nvSpPr>
        <p:spPr>
          <a:xfrm>
            <a:off x="-199169" y="2514600"/>
            <a:ext cx="12590339" cy="4517571"/>
          </a:xfrm>
          <a:prstGeom prst="rect">
            <a:avLst/>
          </a:prstGeom>
          <a:solidFill>
            <a:schemeClr val="bg1">
              <a:lumMod val="95000"/>
            </a:schemeClr>
          </a:solidFill>
        </p:spPr>
        <p:txBody>
          <a:bodyPr>
            <a:normAutofit/>
          </a:bodyPr>
          <a:lstStyle>
            <a:lvl1pPr>
              <a:defRPr sz="1051"/>
            </a:lvl1pPr>
          </a:lstStyle>
          <a:p>
            <a:endParaRPr lang="en-US"/>
          </a:p>
        </p:txBody>
      </p:sp>
      <p:sp>
        <p:nvSpPr>
          <p:cNvPr id="10" name="Picture Placeholder 8">
            <a:extLst>
              <a:ext uri="{FF2B5EF4-FFF2-40B4-BE49-F238E27FC236}">
                <a16:creationId xmlns:a16="http://schemas.microsoft.com/office/drawing/2014/main" id="{CD0E04D6-3064-E641-BC33-6BD331FF365F}"/>
              </a:ext>
            </a:extLst>
          </p:cNvPr>
          <p:cNvSpPr>
            <a:spLocks noGrp="1"/>
          </p:cNvSpPr>
          <p:nvPr>
            <p:ph type="pic" sz="quarter" idx="15"/>
          </p:nvPr>
        </p:nvSpPr>
        <p:spPr>
          <a:xfrm>
            <a:off x="1428209"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
        <p:nvSpPr>
          <p:cNvPr id="11" name="Picture Placeholder 8">
            <a:extLst>
              <a:ext uri="{FF2B5EF4-FFF2-40B4-BE49-F238E27FC236}">
                <a16:creationId xmlns:a16="http://schemas.microsoft.com/office/drawing/2014/main" id="{A6A2A9F8-ADD0-214C-93EA-26BDEA2FB25D}"/>
              </a:ext>
            </a:extLst>
          </p:cNvPr>
          <p:cNvSpPr>
            <a:spLocks noGrp="1"/>
          </p:cNvSpPr>
          <p:nvPr>
            <p:ph type="pic" sz="quarter" idx="16"/>
          </p:nvPr>
        </p:nvSpPr>
        <p:spPr>
          <a:xfrm>
            <a:off x="5160720"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
        <p:nvSpPr>
          <p:cNvPr id="12" name="Picture Placeholder 8">
            <a:extLst>
              <a:ext uri="{FF2B5EF4-FFF2-40B4-BE49-F238E27FC236}">
                <a16:creationId xmlns:a16="http://schemas.microsoft.com/office/drawing/2014/main" id="{EF1644F8-5C1A-284F-A02F-89AC3BBEB731}"/>
              </a:ext>
            </a:extLst>
          </p:cNvPr>
          <p:cNvSpPr>
            <a:spLocks noGrp="1"/>
          </p:cNvSpPr>
          <p:nvPr>
            <p:ph type="pic" sz="quarter" idx="17"/>
          </p:nvPr>
        </p:nvSpPr>
        <p:spPr>
          <a:xfrm>
            <a:off x="8893230" y="1579564"/>
            <a:ext cx="1870562" cy="1870072"/>
          </a:xfrm>
          <a:prstGeom prst="ellipse">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80347666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1"/>
            <a:ext cx="12192000" cy="685799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448" indent="0">
              <a:buNone/>
              <a:defRPr sz="3733"/>
            </a:lvl2pPr>
            <a:lvl3pPr marL="1218895" indent="0">
              <a:buNone/>
              <a:defRPr sz="3199"/>
            </a:lvl3pPr>
            <a:lvl4pPr marL="1828343" indent="0">
              <a:buNone/>
              <a:defRPr sz="2666"/>
            </a:lvl4pPr>
            <a:lvl5pPr marL="2437791" indent="0">
              <a:buNone/>
              <a:defRPr sz="2666"/>
            </a:lvl5pPr>
            <a:lvl6pPr marL="3047238" indent="0">
              <a:buNone/>
              <a:defRPr sz="2666"/>
            </a:lvl6pPr>
            <a:lvl7pPr marL="3656686" indent="0">
              <a:buNone/>
              <a:defRPr sz="2666"/>
            </a:lvl7pPr>
            <a:lvl8pPr marL="4266133" indent="0">
              <a:buNone/>
              <a:defRPr sz="2666"/>
            </a:lvl8pPr>
            <a:lvl9pPr marL="4875581" indent="0">
              <a:buNone/>
              <a:defRPr sz="2666"/>
            </a:lvl9pPr>
          </a:lstStyle>
          <a:p>
            <a:r>
              <a:rPr lang="en-US" altLang="ko-KR" dirty="0"/>
              <a:t>Insert Your Image</a:t>
            </a:r>
            <a:endParaRPr lang="ko-KR" altLang="en-US" dirty="0"/>
          </a:p>
        </p:txBody>
      </p:sp>
    </p:spTree>
    <p:extLst>
      <p:ext uri="{BB962C8B-B14F-4D97-AF65-F5344CB8AC3E}">
        <p14:creationId xmlns:p14="http://schemas.microsoft.com/office/powerpoint/2010/main" val="249037486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2948947"/>
            <a:ext cx="12192000" cy="3909054"/>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448" indent="0">
              <a:buNone/>
              <a:defRPr sz="3733"/>
            </a:lvl2pPr>
            <a:lvl3pPr marL="1218895" indent="0">
              <a:buNone/>
              <a:defRPr sz="3199"/>
            </a:lvl3pPr>
            <a:lvl4pPr marL="1828343" indent="0">
              <a:buNone/>
              <a:defRPr sz="2666"/>
            </a:lvl4pPr>
            <a:lvl5pPr marL="2437791" indent="0">
              <a:buNone/>
              <a:defRPr sz="2666"/>
            </a:lvl5pPr>
            <a:lvl6pPr marL="3047238" indent="0">
              <a:buNone/>
              <a:defRPr sz="2666"/>
            </a:lvl6pPr>
            <a:lvl7pPr marL="3656686" indent="0">
              <a:buNone/>
              <a:defRPr sz="2666"/>
            </a:lvl7pPr>
            <a:lvl8pPr marL="4266133" indent="0">
              <a:buNone/>
              <a:defRPr sz="2666"/>
            </a:lvl8pPr>
            <a:lvl9pPr marL="4875581" indent="0">
              <a:buNone/>
              <a:defRPr sz="2666"/>
            </a:lvl9pPr>
          </a:lstStyle>
          <a:p>
            <a:r>
              <a:rPr lang="en-US" altLang="ko-KR" dirty="0"/>
              <a:t>Your Picture Here</a:t>
            </a:r>
            <a:endParaRPr lang="ko-KR" altLang="en-US" dirty="0"/>
          </a:p>
        </p:txBody>
      </p:sp>
    </p:spTree>
    <p:extLst>
      <p:ext uri="{BB962C8B-B14F-4D97-AF65-F5344CB8AC3E}">
        <p14:creationId xmlns:p14="http://schemas.microsoft.com/office/powerpoint/2010/main" val="1914076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31_Slide">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AB52F9F6-E404-354F-BC62-11ABFB574565}"/>
              </a:ext>
            </a:extLst>
          </p:cNvPr>
          <p:cNvSpPr>
            <a:spLocks noGrp="1"/>
          </p:cNvSpPr>
          <p:nvPr>
            <p:ph type="pic" sz="quarter" idx="14"/>
          </p:nvPr>
        </p:nvSpPr>
        <p:spPr>
          <a:xfrm>
            <a:off x="0" y="-1"/>
            <a:ext cx="6095999" cy="6858000"/>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79178887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32_Slide">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55589566-5AA9-2842-8377-3E9346562E5F}"/>
              </a:ext>
            </a:extLst>
          </p:cNvPr>
          <p:cNvSpPr>
            <a:spLocks noGrp="1"/>
          </p:cNvSpPr>
          <p:nvPr>
            <p:ph type="pic" sz="quarter" idx="17"/>
          </p:nvPr>
        </p:nvSpPr>
        <p:spPr>
          <a:xfrm>
            <a:off x="5706881" y="1715985"/>
            <a:ext cx="6675913" cy="3426030"/>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414779889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01415222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4" y="365129"/>
            <a:ext cx="10515600" cy="1325563"/>
          </a:xfrm>
          <a:prstGeom prst="rect">
            <a:avLst/>
          </a:prstGeom>
        </p:spPr>
        <p:txBody>
          <a:bodyPr/>
          <a:lstStyle>
            <a:lvl1pPr>
              <a:defRPr b="0" i="0">
                <a:latin typeface="Arial Regular"/>
              </a:defRPr>
            </a:lvl1pPr>
          </a:lstStyle>
          <a:p>
            <a:r>
              <a:rPr lang="en-US" dirty="0"/>
              <a:t>Click to edit Master title style</a:t>
            </a:r>
            <a:endParaRPr lang="en-IN" dirty="0"/>
          </a:p>
        </p:txBody>
      </p:sp>
      <p:sp>
        <p:nvSpPr>
          <p:cNvPr id="3" name="Content Placeholder 2"/>
          <p:cNvSpPr>
            <a:spLocks noGrp="1"/>
          </p:cNvSpPr>
          <p:nvPr>
            <p:ph idx="1"/>
          </p:nvPr>
        </p:nvSpPr>
        <p:spPr>
          <a:xfrm>
            <a:off x="838204" y="1825625"/>
            <a:ext cx="10515600" cy="4351338"/>
          </a:xfrm>
          <a:prstGeom prst="rect">
            <a:avLst/>
          </a:prstGeom>
        </p:spPr>
        <p:txBody>
          <a:bodyPr/>
          <a:lstStyle>
            <a:lvl1pPr>
              <a:defRPr b="0" i="0">
                <a:latin typeface="Arial Regular"/>
              </a:defRPr>
            </a:lvl1pPr>
            <a:lvl2pPr>
              <a:defRPr b="0" i="0">
                <a:latin typeface="Arial Regular"/>
              </a:defRPr>
            </a:lvl2pPr>
            <a:lvl3pPr>
              <a:defRPr b="0" i="0">
                <a:latin typeface="Arial Regular"/>
              </a:defRPr>
            </a:lvl3pPr>
            <a:lvl4pPr>
              <a:defRPr b="0" i="0">
                <a:latin typeface="Arial Regular"/>
              </a:defRPr>
            </a:lvl4pPr>
            <a:lvl5pPr>
              <a:defRPr b="0" i="0">
                <a:latin typeface="Arial Regul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pic>
        <p:nvPicPr>
          <p:cNvPr id="7" name="Picture 1"/>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0" y="209550"/>
            <a:ext cx="12192000"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918449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8675407"/>
      </p:ext>
    </p:extLst>
  </p:cSld>
  <p:clrMapOvr>
    <a:masterClrMapping/>
  </p:clrMapOvr>
  <p:transition>
    <p:wipe dir="u"/>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5072" y="914404"/>
            <a:ext cx="10520928" cy="5408741"/>
          </a:xfrm>
          <a:prstGeom prst="rect">
            <a:avLst/>
          </a:prstGeom>
        </p:spPr>
        <p:txBody>
          <a:bodyPr lIns="91429" tIns="45714" rIns="91429" bIns="45714"/>
          <a:lstStyle>
            <a:lvl1pPr>
              <a:defRPr sz="2000" b="0" i="0">
                <a:latin typeface="Arial Regular"/>
              </a:defRPr>
            </a:lvl1pPr>
            <a:lvl2pPr>
              <a:defRPr sz="1800" b="0" i="0">
                <a:latin typeface="Arial Regular"/>
              </a:defRPr>
            </a:lvl2pPr>
            <a:lvl3pPr>
              <a:defRPr sz="1800" b="0" i="0">
                <a:latin typeface="Arial Regular"/>
              </a:defRPr>
            </a:lvl3pPr>
            <a:lvl4pPr>
              <a:defRPr sz="1800" b="0" i="0">
                <a:latin typeface="Arial Regular"/>
              </a:defRPr>
            </a:lvl4pPr>
            <a:lvl5pPr>
              <a:defRPr sz="1800" b="0" i="0">
                <a:latin typeface="Arial Regul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8326705"/>
      </p:ext>
    </p:extLst>
  </p:cSld>
  <p:clrMapOvr>
    <a:masterClrMapping/>
  </p:clrMapOvr>
  <p:transition>
    <p:wipe dir="u"/>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1_Title Slide - two line subtitle">
    <p:spTree>
      <p:nvGrpSpPr>
        <p:cNvPr id="1" name=""/>
        <p:cNvGrpSpPr/>
        <p:nvPr/>
      </p:nvGrpSpPr>
      <p:grpSpPr>
        <a:xfrm>
          <a:off x="0" y="0"/>
          <a:ext cx="0" cy="0"/>
          <a:chOff x="0" y="0"/>
          <a:chExt cx="0" cy="0"/>
        </a:xfrm>
      </p:grpSpPr>
      <p:sp>
        <p:nvSpPr>
          <p:cNvPr id="37" name="Rectangle 118"/>
          <p:cNvSpPr>
            <a:spLocks noGrp="1" noChangeArrowheads="1"/>
          </p:cNvSpPr>
          <p:nvPr>
            <p:ph type="ctrTitle" sz="quarter"/>
          </p:nvPr>
        </p:nvSpPr>
        <p:spPr>
          <a:xfrm>
            <a:off x="1601792" y="1199651"/>
            <a:ext cx="9939130" cy="905777"/>
          </a:xfrm>
          <a:prstGeom prst="rect">
            <a:avLst/>
          </a:prstGeom>
        </p:spPr>
        <p:txBody>
          <a:bodyPr bIns="113553" anchor="b"/>
          <a:lstStyle>
            <a:lvl1pPr>
              <a:tabLst/>
              <a:defRPr sz="3255" b="0" i="0" baseline="0">
                <a:solidFill>
                  <a:schemeClr val="tx1"/>
                </a:solidFill>
                <a:latin typeface="Arial Regular"/>
              </a:defRPr>
            </a:lvl1pPr>
          </a:lstStyle>
          <a:p>
            <a:r>
              <a:rPr lang="en-US" dirty="0"/>
              <a:t>Click to edit Master title style</a:t>
            </a:r>
          </a:p>
        </p:txBody>
      </p:sp>
    </p:spTree>
    <p:extLst>
      <p:ext uri="{BB962C8B-B14F-4D97-AF65-F5344CB8AC3E}">
        <p14:creationId xmlns:p14="http://schemas.microsoft.com/office/powerpoint/2010/main" val="2801262316"/>
      </p:ext>
    </p:extLst>
  </p:cSld>
  <p:clrMapOvr>
    <a:overrideClrMapping bg1="dk2" tx1="lt1" bg2="dk1" tx2="lt2" accent1="accent1" accent2="accent2" accent3="accent3" accent4="accent4" accent5="accent5" accent6="accent6" hlink="hlink" folHlink="folHlink"/>
  </p:clrMapOvr>
  <p:transition>
    <p:wipe dir="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0860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slide">
    <p:spTree>
      <p:nvGrpSpPr>
        <p:cNvPr id="1" name=""/>
        <p:cNvGrpSpPr/>
        <p:nvPr/>
      </p:nvGrpSpPr>
      <p:grpSpPr>
        <a:xfrm>
          <a:off x="0" y="0"/>
          <a:ext cx="0" cy="0"/>
          <a:chOff x="0" y="0"/>
          <a:chExt cx="0" cy="0"/>
        </a:xfrm>
      </p:grpSpPr>
      <p:sp>
        <p:nvSpPr>
          <p:cNvPr id="13" name="Picture Placeholder 8">
            <a:extLst>
              <a:ext uri="{FF2B5EF4-FFF2-40B4-BE49-F238E27FC236}">
                <a16:creationId xmlns:a16="http://schemas.microsoft.com/office/drawing/2014/main" id="{9115BB40-9CA9-3843-9468-FEC322EBE985}"/>
              </a:ext>
            </a:extLst>
          </p:cNvPr>
          <p:cNvSpPr>
            <a:spLocks noGrp="1"/>
          </p:cNvSpPr>
          <p:nvPr>
            <p:ph type="pic" sz="quarter" idx="14"/>
          </p:nvPr>
        </p:nvSpPr>
        <p:spPr>
          <a:xfrm>
            <a:off x="5222862" y="0"/>
            <a:ext cx="6969138" cy="6858000"/>
          </a:xfrm>
          <a:prstGeom prst="rect">
            <a:avLst/>
          </a:pr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29103048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cxnSp>
        <p:nvCxnSpPr>
          <p:cNvPr id="2" name="Straight Connector 9"/>
          <p:cNvCxnSpPr>
            <a:cxnSpLocks noChangeShapeType="1"/>
          </p:cNvCxnSpPr>
          <p:nvPr userDrawn="1"/>
        </p:nvCxnSpPr>
        <p:spPr bwMode="auto">
          <a:xfrm flipH="1" flipV="1">
            <a:off x="653012" y="6368450"/>
            <a:ext cx="10386642" cy="14"/>
          </a:xfrm>
          <a:prstGeom prst="line">
            <a:avLst/>
          </a:prstGeom>
          <a:noFill/>
          <a:ln w="6350">
            <a:solidFill>
              <a:schemeClr val="tx2"/>
            </a:solidFill>
            <a:round/>
            <a:headEnd/>
            <a:tailEnd/>
          </a:ln>
        </p:spPr>
      </p:cxnSp>
      <p:sp>
        <p:nvSpPr>
          <p:cNvPr id="8" name="Date Placeholder 9"/>
          <p:cNvSpPr>
            <a:spLocks noGrp="1"/>
          </p:cNvSpPr>
          <p:nvPr>
            <p:ph type="dt" sz="half" idx="10"/>
          </p:nvPr>
        </p:nvSpPr>
        <p:spPr/>
        <p:txBody>
          <a:bodyPr/>
          <a:lstStyle>
            <a:lvl1pPr>
              <a:defRPr/>
            </a:lvl1pPr>
          </a:lstStyle>
          <a:p>
            <a:pPr>
              <a:defRPr/>
            </a:pPr>
            <a:endParaRPr lang="en-US" dirty="0"/>
          </a:p>
        </p:txBody>
      </p:sp>
      <p:sp>
        <p:nvSpPr>
          <p:cNvPr id="9" name="Footer Placeholder 11"/>
          <p:cNvSpPr>
            <a:spLocks noGrp="1"/>
          </p:cNvSpPr>
          <p:nvPr>
            <p:ph type="ftr" sz="quarter" idx="11"/>
          </p:nvPr>
        </p:nvSpPr>
        <p:spPr>
          <a:xfrm>
            <a:off x="2491034" y="6732756"/>
            <a:ext cx="2794479" cy="125249"/>
          </a:xfrm>
        </p:spPr>
        <p:txBody>
          <a:bodyPr/>
          <a:lstStyle>
            <a:lvl1pPr algn="l">
              <a:defRPr sz="814">
                <a:solidFill>
                  <a:schemeClr val="bg1"/>
                </a:solidFill>
              </a:defRPr>
            </a:lvl1pPr>
          </a:lstStyle>
          <a:p>
            <a:pPr>
              <a:defRPr/>
            </a:pPr>
            <a:endParaRPr lang="en-US" dirty="0"/>
          </a:p>
        </p:txBody>
      </p:sp>
    </p:spTree>
    <p:extLst>
      <p:ext uri="{BB962C8B-B14F-4D97-AF65-F5344CB8AC3E}">
        <p14:creationId xmlns:p14="http://schemas.microsoft.com/office/powerpoint/2010/main" val="560168122"/>
      </p:ext>
    </p:extLst>
  </p:cSld>
  <p:clrMapOvr>
    <a:masterClrMapping/>
  </p:clrMapOvr>
  <p:transition>
    <p:wipe dir="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Slide title only">
    <p:spTree>
      <p:nvGrpSpPr>
        <p:cNvPr id="1" name=""/>
        <p:cNvGrpSpPr/>
        <p:nvPr/>
      </p:nvGrpSpPr>
      <p:grpSpPr>
        <a:xfrm>
          <a:off x="0" y="0"/>
          <a:ext cx="0" cy="0"/>
          <a:chOff x="0" y="0"/>
          <a:chExt cx="0" cy="0"/>
        </a:xfrm>
      </p:grpSpPr>
      <p:cxnSp>
        <p:nvCxnSpPr>
          <p:cNvPr id="3" name="Straight Connector 9"/>
          <p:cNvCxnSpPr>
            <a:cxnSpLocks noChangeShapeType="1"/>
          </p:cNvCxnSpPr>
          <p:nvPr userDrawn="1"/>
        </p:nvCxnSpPr>
        <p:spPr bwMode="auto">
          <a:xfrm flipH="1">
            <a:off x="653013" y="6368450"/>
            <a:ext cx="10373195" cy="0"/>
          </a:xfrm>
          <a:prstGeom prst="line">
            <a:avLst/>
          </a:prstGeom>
          <a:noFill/>
          <a:ln w="6350">
            <a:solidFill>
              <a:schemeClr val="tx2"/>
            </a:solidFill>
            <a:round/>
            <a:headEnd/>
            <a:tailEnd/>
          </a:ln>
        </p:spPr>
      </p:cxnSp>
      <p:sp>
        <p:nvSpPr>
          <p:cNvPr id="17" name="Rectangle 2"/>
          <p:cNvSpPr>
            <a:spLocks noGrp="1" noChangeArrowheads="1"/>
          </p:cNvSpPr>
          <p:nvPr>
            <p:ph type="title"/>
          </p:nvPr>
        </p:nvSpPr>
        <p:spPr bwMode="auto">
          <a:xfrm>
            <a:off x="0" y="455789"/>
            <a:ext cx="10235162" cy="517846"/>
          </a:xfrm>
          <a:prstGeom prst="rect">
            <a:avLst/>
          </a:prstGeom>
          <a:noFill/>
          <a:ln w="9525">
            <a:noFill/>
            <a:miter lim="800000"/>
            <a:headEnd/>
            <a:tailEnd/>
          </a:ln>
        </p:spPr>
        <p:txBody>
          <a:bodyPr/>
          <a:lstStyle>
            <a:lvl1pPr>
              <a:defRPr lang="en-US" sz="2170" b="0" i="0" kern="1200" noProof="0" smtClean="0">
                <a:solidFill>
                  <a:schemeClr val="bg1"/>
                </a:solidFill>
                <a:latin typeface="Arial Regular"/>
                <a:ea typeface="ＭＳ Ｐゴシック" pitchFamily="34" charset="-128"/>
                <a:cs typeface="Arial Regular"/>
              </a:defRPr>
            </a:lvl1pPr>
          </a:lstStyle>
          <a:p>
            <a:pPr lvl="0"/>
            <a:r>
              <a:rPr lang="en-US" noProof="0" dirty="0"/>
              <a:t>Click to edit Master title style</a:t>
            </a:r>
          </a:p>
        </p:txBody>
      </p:sp>
      <p:sp>
        <p:nvSpPr>
          <p:cNvPr id="9" name="Date Placeholder 9"/>
          <p:cNvSpPr>
            <a:spLocks noGrp="1"/>
          </p:cNvSpPr>
          <p:nvPr>
            <p:ph type="dt" sz="half" idx="10"/>
          </p:nvPr>
        </p:nvSpPr>
        <p:spPr>
          <a:xfrm>
            <a:off x="641488" y="6734196"/>
            <a:ext cx="1678610" cy="125249"/>
          </a:xfrm>
        </p:spPr>
        <p:txBody>
          <a:bodyPr/>
          <a:lstStyle>
            <a:lvl1pPr>
              <a:defRPr/>
            </a:lvl1pPr>
          </a:lstStyle>
          <a:p>
            <a:pPr>
              <a:defRPr/>
            </a:pPr>
            <a:endParaRPr lang="en-US" dirty="0"/>
          </a:p>
        </p:txBody>
      </p:sp>
      <p:sp>
        <p:nvSpPr>
          <p:cNvPr id="10" name="Footer Placeholder 11"/>
          <p:cNvSpPr>
            <a:spLocks noGrp="1"/>
          </p:cNvSpPr>
          <p:nvPr>
            <p:ph type="ftr" sz="quarter" idx="11"/>
          </p:nvPr>
        </p:nvSpPr>
        <p:spPr>
          <a:xfrm>
            <a:off x="2491034" y="6732756"/>
            <a:ext cx="2794479" cy="125249"/>
          </a:xfrm>
        </p:spPr>
        <p:txBody>
          <a:bodyPr/>
          <a:lstStyle>
            <a:lvl1pPr algn="l">
              <a:defRPr sz="814">
                <a:solidFill>
                  <a:schemeClr val="bg1"/>
                </a:solidFill>
              </a:defRPr>
            </a:lvl1pPr>
          </a:lstStyle>
          <a:p>
            <a:pPr>
              <a:defRPr/>
            </a:pPr>
            <a:endParaRPr lang="en-US" dirty="0"/>
          </a:p>
        </p:txBody>
      </p:sp>
    </p:spTree>
    <p:extLst>
      <p:ext uri="{BB962C8B-B14F-4D97-AF65-F5344CB8AC3E}">
        <p14:creationId xmlns:p14="http://schemas.microsoft.com/office/powerpoint/2010/main" val="1140469038"/>
      </p:ext>
    </p:extLst>
  </p:cSld>
  <p:clrMapOvr>
    <a:masterClrMapping/>
  </p:clrMapOvr>
  <p:transition>
    <p:wipe dir="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55072" y="914400"/>
            <a:ext cx="10520928" cy="5408741"/>
          </a:xfrm>
          <a:prstGeom prst="rect">
            <a:avLst/>
          </a:prstGeom>
        </p:spPr>
        <p:txBody>
          <a:bodyPr lIns="91429" tIns="45714" rIns="91429" bIns="45714"/>
          <a:lstStyle>
            <a:lvl1pPr>
              <a:defRPr sz="1809" b="0" i="0">
                <a:latin typeface="Arial Regular"/>
              </a:defRPr>
            </a:lvl1pPr>
            <a:lvl2pPr>
              <a:defRPr sz="1809" b="0" i="0">
                <a:latin typeface="Arial Regular"/>
              </a:defRPr>
            </a:lvl2pPr>
            <a:lvl3pPr>
              <a:defRPr sz="1809" b="0" i="0">
                <a:latin typeface="Arial Regular"/>
              </a:defRPr>
            </a:lvl3pPr>
            <a:lvl4pPr>
              <a:defRPr sz="1809" b="0" i="0">
                <a:latin typeface="Arial Regular"/>
              </a:defRPr>
            </a:lvl4pPr>
            <a:lvl5pPr>
              <a:defRPr sz="1809" b="0" i="0">
                <a:latin typeface="Arial Regul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5763938"/>
      </p:ext>
    </p:extLst>
  </p:cSld>
  <p:clrMapOvr>
    <a:masterClrMapping/>
  </p:clrMapOvr>
  <p:transition>
    <p:wipe dir="u"/>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slideLayout" Target="../slideLayouts/slideLayout88.xml"/><Relationship Id="rId47" Type="http://schemas.openxmlformats.org/officeDocument/2006/relationships/theme" Target="../theme/theme2.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slideLayout" Target="../slideLayouts/slideLayout91.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31" Type="http://schemas.openxmlformats.org/officeDocument/2006/relationships/slideLayout" Target="../slideLayouts/slideLayout77.xml"/><Relationship Id="rId44" Type="http://schemas.openxmlformats.org/officeDocument/2006/relationships/slideLayout" Target="../slideLayouts/slideLayout90.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slideLayout" Target="../slideLayouts/slideLayout89.xml"/><Relationship Id="rId8" Type="http://schemas.openxmlformats.org/officeDocument/2006/relationships/slideLayout" Target="../slideLayouts/slideLayout54.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46" Type="http://schemas.openxmlformats.org/officeDocument/2006/relationships/slideLayout" Target="../slideLayouts/slideLayout92.xml"/><Relationship Id="rId20" Type="http://schemas.openxmlformats.org/officeDocument/2006/relationships/slideLayout" Target="../slideLayouts/slideLayout66.xml"/><Relationship Id="rId41" Type="http://schemas.openxmlformats.org/officeDocument/2006/relationships/slideLayout" Target="../slideLayouts/slideLayout8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pPr/>
              <a:t>7/20/2022</a:t>
            </a:fld>
            <a:endParaRPr lang="en-US" dirty="0"/>
          </a:p>
        </p:txBody>
      </p:sp>
      <p:sp>
        <p:nvSpPr>
          <p:cNvPr id="5" name="Footer Placeholder 4"/>
          <p:cNvSpPr>
            <a:spLocks noGrp="1"/>
          </p:cNvSpPr>
          <p:nvPr>
            <p:ph type="ftr" sz="quarter" idx="3"/>
          </p:nvPr>
        </p:nvSpPr>
        <p:spPr>
          <a:xfrm>
            <a:off x="4038601"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pPr/>
              <a:t>‹#›</a:t>
            </a:fld>
            <a:endParaRPr lang="en-US" dirty="0"/>
          </a:p>
        </p:txBody>
      </p:sp>
      <p:sp>
        <p:nvSpPr>
          <p:cNvPr id="7" name="TextBox 6">
            <a:extLst>
              <a:ext uri="{FF2B5EF4-FFF2-40B4-BE49-F238E27FC236}">
                <a16:creationId xmlns:a16="http://schemas.microsoft.com/office/drawing/2014/main" id="{6510EC9C-7AA6-034B-8A74-39E46AF9908C}"/>
              </a:ext>
            </a:extLst>
          </p:cNvPr>
          <p:cNvSpPr txBox="1"/>
          <p:nvPr userDrawn="1"/>
        </p:nvSpPr>
        <p:spPr>
          <a:xfrm>
            <a:off x="11829114" y="305271"/>
            <a:ext cx="304726" cy="400091"/>
          </a:xfrm>
          <a:prstGeom prst="rect">
            <a:avLst/>
          </a:prstGeom>
          <a:noFill/>
        </p:spPr>
        <p:txBody>
          <a:bodyPr wrap="square" lIns="91422" tIns="45711" rIns="91422" bIns="45711" rtlCol="0">
            <a:spAutoFit/>
          </a:bodyPr>
          <a:lstStyle/>
          <a:p>
            <a:pPr algn="ctr"/>
            <a:fld id="{260E2A6B-A809-4840-BF14-8648BC0BDF87}" type="slidenum">
              <a:rPr lang="id-ID" sz="1000" b="0" i="0" smtClean="0">
                <a:solidFill>
                  <a:schemeClr val="bg1"/>
                </a:solidFill>
                <a:latin typeface="Roboto" panose="02000000000000000000" pitchFamily="2" charset="0"/>
                <a:ea typeface="Roboto" panose="02000000000000000000" pitchFamily="2" charset="0"/>
                <a:cs typeface="Montserrat" charset="0"/>
              </a:rPr>
              <a:pPr algn="ctr"/>
              <a:t>‹#›</a:t>
            </a:fld>
            <a:r>
              <a:rPr lang="id-ID" sz="1000" b="1" i="0" dirty="0">
                <a:solidFill>
                  <a:schemeClr val="bg1"/>
                </a:solidFill>
                <a:latin typeface="Montserrat" charset="0"/>
                <a:ea typeface="Montserrat" charset="0"/>
                <a:cs typeface="Montserrat" charset="0"/>
              </a:rPr>
              <a:t>  </a:t>
            </a:r>
          </a:p>
        </p:txBody>
      </p:sp>
    </p:spTree>
    <p:extLst>
      <p:ext uri="{BB962C8B-B14F-4D97-AF65-F5344CB8AC3E}">
        <p14:creationId xmlns:p14="http://schemas.microsoft.com/office/powerpoint/2010/main" val="2526400798"/>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 id="2147483751" r:id="rId18"/>
    <p:sldLayoutId id="2147483752" r:id="rId19"/>
    <p:sldLayoutId id="2147483753" r:id="rId20"/>
    <p:sldLayoutId id="2147483754" r:id="rId21"/>
    <p:sldLayoutId id="2147483755" r:id="rId22"/>
    <p:sldLayoutId id="2147483756" r:id="rId23"/>
    <p:sldLayoutId id="2147483757" r:id="rId24"/>
    <p:sldLayoutId id="2147483758" r:id="rId25"/>
    <p:sldLayoutId id="2147483759" r:id="rId26"/>
    <p:sldLayoutId id="2147483760" r:id="rId27"/>
    <p:sldLayoutId id="2147483761" r:id="rId28"/>
    <p:sldLayoutId id="2147483762" r:id="rId29"/>
    <p:sldLayoutId id="2147483763" r:id="rId30"/>
    <p:sldLayoutId id="2147483764" r:id="rId31"/>
    <p:sldLayoutId id="2147483765" r:id="rId32"/>
    <p:sldLayoutId id="2147483767" r:id="rId33"/>
    <p:sldLayoutId id="2147483768" r:id="rId34"/>
    <p:sldLayoutId id="2147483772" r:id="rId35"/>
    <p:sldLayoutId id="2147483773" r:id="rId36"/>
    <p:sldLayoutId id="2147483862" r:id="rId37"/>
    <p:sldLayoutId id="2147483869" r:id="rId38"/>
    <p:sldLayoutId id="2147483870" r:id="rId39"/>
    <p:sldLayoutId id="2147483873" r:id="rId40"/>
    <p:sldLayoutId id="2147483876" r:id="rId41"/>
    <p:sldLayoutId id="2147483877" r:id="rId42"/>
    <p:sldLayoutId id="2147483925" r:id="rId43"/>
    <p:sldLayoutId id="2147483926" r:id="rId44"/>
    <p:sldLayoutId id="2147483927" r:id="rId45"/>
    <p:sldLayoutId id="2147483928" r:id="rId46"/>
  </p:sldLayoutIdLst>
  <p:hf hdr="0" ftr="0" dt="0"/>
  <p:txStyles>
    <p:titleStyle>
      <a:lvl1pPr algn="l" defTabSz="914172"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0" indent="0" algn="l" defTabSz="914172"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086" indent="0" algn="l" defTabSz="914172"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172" indent="0" algn="l" defTabSz="914172"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257" indent="0" algn="l" defTabSz="914172"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343" indent="0" algn="l" defTabSz="914172"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3972"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057"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143"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229"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172" rtl="0" eaLnBrk="1" latinLnBrk="0" hangingPunct="1">
        <a:defRPr sz="1800" kern="1200">
          <a:solidFill>
            <a:schemeClr val="tx1"/>
          </a:solidFill>
          <a:latin typeface="+mn-lt"/>
          <a:ea typeface="+mn-ea"/>
          <a:cs typeface="+mn-cs"/>
        </a:defRPr>
      </a:lvl1pPr>
      <a:lvl2pPr marL="457086" algn="l" defTabSz="914172" rtl="0" eaLnBrk="1" latinLnBrk="0" hangingPunct="1">
        <a:defRPr sz="1800" kern="1200">
          <a:solidFill>
            <a:schemeClr val="tx1"/>
          </a:solidFill>
          <a:latin typeface="+mn-lt"/>
          <a:ea typeface="+mn-ea"/>
          <a:cs typeface="+mn-cs"/>
        </a:defRPr>
      </a:lvl2pPr>
      <a:lvl3pPr marL="914172" algn="l" defTabSz="914172" rtl="0" eaLnBrk="1" latinLnBrk="0" hangingPunct="1">
        <a:defRPr sz="1800" kern="1200">
          <a:solidFill>
            <a:schemeClr val="tx1"/>
          </a:solidFill>
          <a:latin typeface="+mn-lt"/>
          <a:ea typeface="+mn-ea"/>
          <a:cs typeface="+mn-cs"/>
        </a:defRPr>
      </a:lvl3pPr>
      <a:lvl4pPr marL="1371257" algn="l" defTabSz="914172" rtl="0" eaLnBrk="1" latinLnBrk="0" hangingPunct="1">
        <a:defRPr sz="1800" kern="1200">
          <a:solidFill>
            <a:schemeClr val="tx1"/>
          </a:solidFill>
          <a:latin typeface="+mn-lt"/>
          <a:ea typeface="+mn-ea"/>
          <a:cs typeface="+mn-cs"/>
        </a:defRPr>
      </a:lvl4pPr>
      <a:lvl5pPr marL="1828343" algn="l" defTabSz="914172" rtl="0" eaLnBrk="1" latinLnBrk="0" hangingPunct="1">
        <a:defRPr sz="1800" kern="1200">
          <a:solidFill>
            <a:schemeClr val="tx1"/>
          </a:solidFill>
          <a:latin typeface="+mn-lt"/>
          <a:ea typeface="+mn-ea"/>
          <a:cs typeface="+mn-cs"/>
        </a:defRPr>
      </a:lvl5pPr>
      <a:lvl6pPr marL="2285429" algn="l" defTabSz="914172" rtl="0" eaLnBrk="1" latinLnBrk="0" hangingPunct="1">
        <a:defRPr sz="1800" kern="1200">
          <a:solidFill>
            <a:schemeClr val="tx1"/>
          </a:solidFill>
          <a:latin typeface="+mn-lt"/>
          <a:ea typeface="+mn-ea"/>
          <a:cs typeface="+mn-cs"/>
        </a:defRPr>
      </a:lvl6pPr>
      <a:lvl7pPr marL="2742514" algn="l" defTabSz="914172" rtl="0" eaLnBrk="1" latinLnBrk="0" hangingPunct="1">
        <a:defRPr sz="1800" kern="1200">
          <a:solidFill>
            <a:schemeClr val="tx1"/>
          </a:solidFill>
          <a:latin typeface="+mn-lt"/>
          <a:ea typeface="+mn-ea"/>
          <a:cs typeface="+mn-cs"/>
        </a:defRPr>
      </a:lvl7pPr>
      <a:lvl8pPr marL="3199600" algn="l" defTabSz="914172" rtl="0" eaLnBrk="1" latinLnBrk="0" hangingPunct="1">
        <a:defRPr sz="1800" kern="1200">
          <a:solidFill>
            <a:schemeClr val="tx1"/>
          </a:solidFill>
          <a:latin typeface="+mn-lt"/>
          <a:ea typeface="+mn-ea"/>
          <a:cs typeface="+mn-cs"/>
        </a:defRPr>
      </a:lvl8pPr>
      <a:lvl9pPr marL="3656686" algn="l" defTabSz="914172"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pPr/>
              <a:t>7/20/2022</a:t>
            </a:fld>
            <a:endParaRPr lang="en-US" dirty="0"/>
          </a:p>
        </p:txBody>
      </p:sp>
      <p:sp>
        <p:nvSpPr>
          <p:cNvPr id="5" name="Footer Placeholder 4"/>
          <p:cNvSpPr>
            <a:spLocks noGrp="1"/>
          </p:cNvSpPr>
          <p:nvPr>
            <p:ph type="ftr" sz="quarter" idx="3"/>
          </p:nvPr>
        </p:nvSpPr>
        <p:spPr>
          <a:xfrm>
            <a:off x="4038601"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pPr/>
              <a:t>‹#›</a:t>
            </a:fld>
            <a:endParaRPr lang="en-US" dirty="0"/>
          </a:p>
        </p:txBody>
      </p:sp>
      <p:sp>
        <p:nvSpPr>
          <p:cNvPr id="7" name="TextBox 6">
            <a:extLst>
              <a:ext uri="{FF2B5EF4-FFF2-40B4-BE49-F238E27FC236}">
                <a16:creationId xmlns:a16="http://schemas.microsoft.com/office/drawing/2014/main" id="{6510EC9C-7AA6-034B-8A74-39E46AF9908C}"/>
              </a:ext>
            </a:extLst>
          </p:cNvPr>
          <p:cNvSpPr txBox="1"/>
          <p:nvPr userDrawn="1"/>
        </p:nvSpPr>
        <p:spPr>
          <a:xfrm>
            <a:off x="11829114" y="305271"/>
            <a:ext cx="304726" cy="400091"/>
          </a:xfrm>
          <a:prstGeom prst="rect">
            <a:avLst/>
          </a:prstGeom>
          <a:noFill/>
        </p:spPr>
        <p:txBody>
          <a:bodyPr wrap="square" lIns="91422" tIns="45711" rIns="91422" bIns="45711" rtlCol="0">
            <a:spAutoFit/>
          </a:bodyPr>
          <a:lstStyle/>
          <a:p>
            <a:pPr algn="ctr"/>
            <a:fld id="{260E2A6B-A809-4840-BF14-8648BC0BDF87}" type="slidenum">
              <a:rPr lang="id-ID" sz="1000" b="0" i="0" smtClean="0">
                <a:solidFill>
                  <a:schemeClr val="bg1"/>
                </a:solidFill>
                <a:latin typeface="Roboto" panose="02000000000000000000" pitchFamily="2" charset="0"/>
                <a:ea typeface="Roboto" panose="02000000000000000000" pitchFamily="2" charset="0"/>
                <a:cs typeface="Montserrat" charset="0"/>
              </a:rPr>
              <a:pPr algn="ctr"/>
              <a:t>‹#›</a:t>
            </a:fld>
            <a:r>
              <a:rPr lang="id-ID" sz="1000" b="1" i="0" dirty="0">
                <a:solidFill>
                  <a:schemeClr val="bg1"/>
                </a:solidFill>
                <a:latin typeface="Montserrat" charset="0"/>
                <a:ea typeface="Montserrat" charset="0"/>
                <a:cs typeface="Montserrat" charset="0"/>
              </a:rPr>
              <a:t>  </a:t>
            </a:r>
          </a:p>
        </p:txBody>
      </p:sp>
    </p:spTree>
    <p:extLst>
      <p:ext uri="{BB962C8B-B14F-4D97-AF65-F5344CB8AC3E}">
        <p14:creationId xmlns:p14="http://schemas.microsoft.com/office/powerpoint/2010/main" val="94946751"/>
      </p:ext>
    </p:extLst>
  </p:cSld>
  <p:clrMap bg1="lt1" tx1="dk1" bg2="lt2" tx2="dk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 id="2147483884" r:id="rId6"/>
    <p:sldLayoutId id="2147483885" r:id="rId7"/>
    <p:sldLayoutId id="2147483886" r:id="rId8"/>
    <p:sldLayoutId id="2147483887" r:id="rId9"/>
    <p:sldLayoutId id="2147483888" r:id="rId10"/>
    <p:sldLayoutId id="2147483889" r:id="rId11"/>
    <p:sldLayoutId id="2147483890" r:id="rId12"/>
    <p:sldLayoutId id="2147483891" r:id="rId13"/>
    <p:sldLayoutId id="2147483892" r:id="rId14"/>
    <p:sldLayoutId id="2147483893" r:id="rId15"/>
    <p:sldLayoutId id="2147483894" r:id="rId16"/>
    <p:sldLayoutId id="2147483895" r:id="rId17"/>
    <p:sldLayoutId id="2147483896" r:id="rId18"/>
    <p:sldLayoutId id="2147483897" r:id="rId19"/>
    <p:sldLayoutId id="2147483898" r:id="rId20"/>
    <p:sldLayoutId id="2147483899" r:id="rId21"/>
    <p:sldLayoutId id="2147483900" r:id="rId22"/>
    <p:sldLayoutId id="2147483901" r:id="rId23"/>
    <p:sldLayoutId id="2147483902" r:id="rId24"/>
    <p:sldLayoutId id="2147483903" r:id="rId25"/>
    <p:sldLayoutId id="2147483904" r:id="rId26"/>
    <p:sldLayoutId id="2147483905" r:id="rId27"/>
    <p:sldLayoutId id="2147483906" r:id="rId28"/>
    <p:sldLayoutId id="2147483907" r:id="rId29"/>
    <p:sldLayoutId id="2147483908" r:id="rId30"/>
    <p:sldLayoutId id="2147483909" r:id="rId31"/>
    <p:sldLayoutId id="2147483910" r:id="rId32"/>
    <p:sldLayoutId id="2147483911" r:id="rId33"/>
    <p:sldLayoutId id="2147483912" r:id="rId34"/>
    <p:sldLayoutId id="2147483913" r:id="rId35"/>
    <p:sldLayoutId id="2147483914" r:id="rId36"/>
    <p:sldLayoutId id="2147483915" r:id="rId37"/>
    <p:sldLayoutId id="2147483916" r:id="rId38"/>
    <p:sldLayoutId id="2147483917" r:id="rId39"/>
    <p:sldLayoutId id="2147483918" r:id="rId40"/>
    <p:sldLayoutId id="2147483919" r:id="rId41"/>
    <p:sldLayoutId id="2147483920" r:id="rId42"/>
    <p:sldLayoutId id="2147483921" r:id="rId43"/>
    <p:sldLayoutId id="2147483922" r:id="rId44"/>
    <p:sldLayoutId id="2147483923" r:id="rId45"/>
    <p:sldLayoutId id="2147483924" r:id="rId46"/>
  </p:sldLayoutIdLst>
  <p:hf hdr="0" ftr="0" dt="0"/>
  <p:txStyles>
    <p:titleStyle>
      <a:lvl1pPr algn="l" defTabSz="914172"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0" indent="0" algn="l" defTabSz="914172"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086" indent="0" algn="l" defTabSz="914172"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172" indent="0" algn="l" defTabSz="914172"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257" indent="0" algn="l" defTabSz="914172"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343" indent="0" algn="l" defTabSz="914172"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3972"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057"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143"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229"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172" rtl="0" eaLnBrk="1" latinLnBrk="0" hangingPunct="1">
        <a:defRPr sz="1800" kern="1200">
          <a:solidFill>
            <a:schemeClr val="tx1"/>
          </a:solidFill>
          <a:latin typeface="+mn-lt"/>
          <a:ea typeface="+mn-ea"/>
          <a:cs typeface="+mn-cs"/>
        </a:defRPr>
      </a:lvl1pPr>
      <a:lvl2pPr marL="457086" algn="l" defTabSz="914172" rtl="0" eaLnBrk="1" latinLnBrk="0" hangingPunct="1">
        <a:defRPr sz="1800" kern="1200">
          <a:solidFill>
            <a:schemeClr val="tx1"/>
          </a:solidFill>
          <a:latin typeface="+mn-lt"/>
          <a:ea typeface="+mn-ea"/>
          <a:cs typeface="+mn-cs"/>
        </a:defRPr>
      </a:lvl2pPr>
      <a:lvl3pPr marL="914172" algn="l" defTabSz="914172" rtl="0" eaLnBrk="1" latinLnBrk="0" hangingPunct="1">
        <a:defRPr sz="1800" kern="1200">
          <a:solidFill>
            <a:schemeClr val="tx1"/>
          </a:solidFill>
          <a:latin typeface="+mn-lt"/>
          <a:ea typeface="+mn-ea"/>
          <a:cs typeface="+mn-cs"/>
        </a:defRPr>
      </a:lvl3pPr>
      <a:lvl4pPr marL="1371257" algn="l" defTabSz="914172" rtl="0" eaLnBrk="1" latinLnBrk="0" hangingPunct="1">
        <a:defRPr sz="1800" kern="1200">
          <a:solidFill>
            <a:schemeClr val="tx1"/>
          </a:solidFill>
          <a:latin typeface="+mn-lt"/>
          <a:ea typeface="+mn-ea"/>
          <a:cs typeface="+mn-cs"/>
        </a:defRPr>
      </a:lvl4pPr>
      <a:lvl5pPr marL="1828343" algn="l" defTabSz="914172" rtl="0" eaLnBrk="1" latinLnBrk="0" hangingPunct="1">
        <a:defRPr sz="1800" kern="1200">
          <a:solidFill>
            <a:schemeClr val="tx1"/>
          </a:solidFill>
          <a:latin typeface="+mn-lt"/>
          <a:ea typeface="+mn-ea"/>
          <a:cs typeface="+mn-cs"/>
        </a:defRPr>
      </a:lvl5pPr>
      <a:lvl6pPr marL="2285429" algn="l" defTabSz="914172" rtl="0" eaLnBrk="1" latinLnBrk="0" hangingPunct="1">
        <a:defRPr sz="1800" kern="1200">
          <a:solidFill>
            <a:schemeClr val="tx1"/>
          </a:solidFill>
          <a:latin typeface="+mn-lt"/>
          <a:ea typeface="+mn-ea"/>
          <a:cs typeface="+mn-cs"/>
        </a:defRPr>
      </a:lvl6pPr>
      <a:lvl7pPr marL="2742514" algn="l" defTabSz="914172" rtl="0" eaLnBrk="1" latinLnBrk="0" hangingPunct="1">
        <a:defRPr sz="1800" kern="1200">
          <a:solidFill>
            <a:schemeClr val="tx1"/>
          </a:solidFill>
          <a:latin typeface="+mn-lt"/>
          <a:ea typeface="+mn-ea"/>
          <a:cs typeface="+mn-cs"/>
        </a:defRPr>
      </a:lvl7pPr>
      <a:lvl8pPr marL="3199600" algn="l" defTabSz="914172" rtl="0" eaLnBrk="1" latinLnBrk="0" hangingPunct="1">
        <a:defRPr sz="1800" kern="1200">
          <a:solidFill>
            <a:schemeClr val="tx1"/>
          </a:solidFill>
          <a:latin typeface="+mn-lt"/>
          <a:ea typeface="+mn-ea"/>
          <a:cs typeface="+mn-cs"/>
        </a:defRPr>
      </a:lvl8pPr>
      <a:lvl9pPr marL="3656686" algn="l" defTabSz="91417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tiff"/><Relationship Id="rId2" Type="http://schemas.openxmlformats.org/officeDocument/2006/relationships/notesSlide" Target="../notesSlides/notesSlide4.xml"/><Relationship Id="rId1" Type="http://schemas.openxmlformats.org/officeDocument/2006/relationships/slideLayout" Target="../slideLayouts/slideLayout42.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47.xml"/><Relationship Id="rId4" Type="http://schemas.openxmlformats.org/officeDocument/2006/relationships/image" Target="../media/image8.tiff"/></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4"/>
          </p:nvPr>
        </p:nvPicPr>
        <p:blipFill rotWithShape="1">
          <a:blip r:embed="rId2" cstate="email">
            <a:extLst>
              <a:ext uri="{28A0092B-C50C-407E-A947-70E740481C1C}">
                <a14:useLocalDpi xmlns:a14="http://schemas.microsoft.com/office/drawing/2010/main"/>
              </a:ext>
            </a:extLst>
          </a:blip>
          <a:srcRect/>
          <a:stretch/>
        </p:blipFill>
        <p:spPr>
          <a:xfrm>
            <a:off x="1588" y="1"/>
            <a:ext cx="12190412" cy="6858000"/>
          </a:xfrm>
          <a:prstGeom prst="rect">
            <a:avLst/>
          </a:prstGeom>
        </p:spPr>
      </p:pic>
      <p:sp>
        <p:nvSpPr>
          <p:cNvPr id="13" name="Rectangle 12">
            <a:extLst>
              <a:ext uri="{FF2B5EF4-FFF2-40B4-BE49-F238E27FC236}">
                <a16:creationId xmlns:a16="http://schemas.microsoft.com/office/drawing/2014/main" id="{EE1D1380-BC28-F74F-8866-BD4C0AD42595}"/>
              </a:ext>
            </a:extLst>
          </p:cNvPr>
          <p:cNvSpPr/>
          <p:nvPr/>
        </p:nvSpPr>
        <p:spPr>
          <a:xfrm>
            <a:off x="1588" y="1"/>
            <a:ext cx="12190411" cy="6858000"/>
          </a:xfrm>
          <a:prstGeom prst="rect">
            <a:avLst/>
          </a:prstGeom>
          <a:gradFill flip="none" rotWithShape="1">
            <a:gsLst>
              <a:gs pos="2000">
                <a:srgbClr val="25B6C2">
                  <a:alpha val="20000"/>
                </a:srgbClr>
              </a:gs>
              <a:gs pos="100000">
                <a:srgbClr val="0692DB">
                  <a:alpha val="64000"/>
                </a:srgbClr>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a:solidFill>
                <a:srgbClr val="FFFFFF"/>
              </a:solidFill>
              <a:latin typeface="Arial" panose="020B0604020202020204"/>
            </a:endParaRPr>
          </a:p>
        </p:txBody>
      </p:sp>
      <p:sp>
        <p:nvSpPr>
          <p:cNvPr id="19" name="Rectangle 18">
            <a:extLst>
              <a:ext uri="{FF2B5EF4-FFF2-40B4-BE49-F238E27FC236}">
                <a16:creationId xmlns:a16="http://schemas.microsoft.com/office/drawing/2014/main" id="{E216E509-7677-6B46-8B3B-A2FD45DA050D}"/>
              </a:ext>
            </a:extLst>
          </p:cNvPr>
          <p:cNvSpPr/>
          <p:nvPr/>
        </p:nvSpPr>
        <p:spPr>
          <a:xfrm>
            <a:off x="1587" y="4507667"/>
            <a:ext cx="12190411" cy="1609445"/>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EFED54B-A0C4-AD45-BC49-272F16D1A13E}"/>
              </a:ext>
            </a:extLst>
          </p:cNvPr>
          <p:cNvSpPr txBox="1"/>
          <p:nvPr/>
        </p:nvSpPr>
        <p:spPr>
          <a:xfrm>
            <a:off x="3018080" y="4881839"/>
            <a:ext cx="9172332" cy="1077218"/>
          </a:xfrm>
          <a:prstGeom prst="rect">
            <a:avLst/>
          </a:prstGeom>
          <a:noFill/>
          <a:ln>
            <a:noFill/>
          </a:ln>
        </p:spPr>
        <p:txBody>
          <a:bodyPr wrap="square" rtlCol="0">
            <a:spAutoFit/>
          </a:bodyPr>
          <a:lstStyle/>
          <a:p>
            <a:r>
              <a:rPr lang="en-US" sz="3200" b="1" dirty="0"/>
              <a:t>SAP BTP Training</a:t>
            </a:r>
          </a:p>
          <a:p>
            <a:r>
              <a:rPr lang="en-US" sz="3200" b="1" dirty="0"/>
              <a:t>Cloud Foundry Training</a:t>
            </a:r>
          </a:p>
        </p:txBody>
      </p:sp>
      <p:sp>
        <p:nvSpPr>
          <p:cNvPr id="22" name="Oval 21">
            <a:extLst>
              <a:ext uri="{FF2B5EF4-FFF2-40B4-BE49-F238E27FC236}">
                <a16:creationId xmlns:a16="http://schemas.microsoft.com/office/drawing/2014/main" id="{33AB4938-0A06-984F-B78F-061AE8D5D2E4}"/>
              </a:ext>
            </a:extLst>
          </p:cNvPr>
          <p:cNvSpPr/>
          <p:nvPr/>
        </p:nvSpPr>
        <p:spPr>
          <a:xfrm>
            <a:off x="406807" y="4225968"/>
            <a:ext cx="2330916" cy="232347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2475C560-8009-4185-7DF2-EF5748FA14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526" y="4253918"/>
            <a:ext cx="2324100" cy="2295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277FFD8-F78D-EE47-FF05-9AA52CFC16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35767" y="2054087"/>
            <a:ext cx="2324100" cy="229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2067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554290"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13877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 </a:t>
            </a:r>
            <a:r>
              <a:rPr kumimoji="0" lang="en-US" sz="2800" b="1" i="0" u="none" strike="noStrike" kern="1200" cap="none" spc="0" normalizeH="0" baseline="0" noProof="0" dirty="0">
                <a:ln>
                  <a:noFill/>
                </a:ln>
                <a:solidFill>
                  <a:srgbClr val="2AC6D1">
                    <a:lumMod val="40000"/>
                    <a:lumOff val="60000"/>
                  </a:srgbClr>
                </a:solidFill>
                <a:effectLst/>
                <a:uLnTx/>
                <a:uFillTx/>
                <a:latin typeface="Arial" panose="020B0604020202020204" pitchFamily="34" charset="0"/>
                <a:ea typeface="+mn-ea"/>
                <a:cs typeface="Arial" panose="020B0604020202020204" pitchFamily="34" charset="0"/>
              </a:rPr>
              <a:t>#</a:t>
            </a:r>
            <a:r>
              <a:rPr kumimoji="0" lang="en-US" sz="2800" b="1" i="0" u="none" strike="noStrike" kern="1200" cap="none" spc="0" normalizeH="0" baseline="0" noProof="0" dirty="0" err="1">
                <a:ln>
                  <a:noFill/>
                </a:ln>
                <a:solidFill>
                  <a:srgbClr val="2AC6D1">
                    <a:lumMod val="40000"/>
                    <a:lumOff val="60000"/>
                  </a:srgbClr>
                </a:solidFill>
                <a:effectLst/>
                <a:uLnTx/>
                <a:uFillTx/>
                <a:latin typeface="Arial" panose="020B0604020202020204" pitchFamily="34" charset="0"/>
                <a:ea typeface="+mn-ea"/>
                <a:cs typeface="Arial" panose="020B0604020202020204" pitchFamily="34" charset="0"/>
              </a:rPr>
              <a:t>FutureReady</a:t>
            </a:r>
            <a:r>
              <a:rPr kumimoji="0" lang="en-US" sz="2800" b="1" i="0" u="none" strike="noStrike" kern="1200" cap="none" spc="0" normalizeH="0" baseline="0" noProof="0" dirty="0">
                <a:ln>
                  <a:noFill/>
                </a:ln>
                <a:solidFill>
                  <a:srgbClr val="2AC6D1">
                    <a:lumMod val="40000"/>
                    <a:lumOff val="60000"/>
                  </a:srgbClr>
                </a:solidFill>
                <a:effectLst/>
                <a:uLnTx/>
                <a:uFillTx/>
                <a:latin typeface="Arial" panose="020B0604020202020204" pitchFamily="34" charset="0"/>
                <a:ea typeface="+mn-ea"/>
                <a:cs typeface="Arial" panose="020B0604020202020204" pitchFamily="34" charset="0"/>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4">
            <a:extLst>
              <a:ext uri="{FF2B5EF4-FFF2-40B4-BE49-F238E27FC236}">
                <a16:creationId xmlns:a16="http://schemas.microsoft.com/office/drawing/2014/main" id="{42A5B84E-0F13-E020-C1B3-A338EB41685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484446" y="443352"/>
            <a:ext cx="2324100" cy="229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572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1"/>
          </p:nvPr>
        </p:nvPicPr>
        <p:blipFill rotWithShape="1">
          <a:blip r:embed="rId2" cstate="email">
            <a:extLst>
              <a:ext uri="{28A0092B-C50C-407E-A947-70E740481C1C}">
                <a14:useLocalDpi xmlns:a14="http://schemas.microsoft.com/office/drawing/2010/main"/>
              </a:ext>
            </a:extLst>
          </a:blip>
          <a:srcRect/>
          <a:stretch/>
        </p:blipFill>
        <p:spPr>
          <a:solidFill>
            <a:schemeClr val="bg1">
              <a:lumMod val="95000"/>
            </a:schemeClr>
          </a:solidFill>
        </p:spPr>
      </p:pic>
      <p:sp>
        <p:nvSpPr>
          <p:cNvPr id="13" name="Rectangle 12">
            <a:extLst>
              <a:ext uri="{FF2B5EF4-FFF2-40B4-BE49-F238E27FC236}">
                <a16:creationId xmlns:a16="http://schemas.microsoft.com/office/drawing/2014/main" id="{EE1D1380-BC28-F74F-8866-BD4C0AD42595}"/>
              </a:ext>
            </a:extLst>
          </p:cNvPr>
          <p:cNvSpPr/>
          <p:nvPr/>
        </p:nvSpPr>
        <p:spPr>
          <a:xfrm>
            <a:off x="1588" y="-14288"/>
            <a:ext cx="12188825" cy="7591112"/>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 name="Rectangle 5"/>
          <p:cNvSpPr/>
          <p:nvPr/>
        </p:nvSpPr>
        <p:spPr>
          <a:xfrm>
            <a:off x="1588" y="3190420"/>
            <a:ext cx="12188825" cy="2510293"/>
          </a:xfrm>
          <a:prstGeom prst="rect">
            <a:avLst/>
          </a:prstGeom>
          <a:gradFill flip="none" rotWithShape="1">
            <a:gsLst>
              <a:gs pos="13000">
                <a:srgbClr val="25B6C2">
                  <a:alpha val="50000"/>
                </a:srgbClr>
              </a:gs>
              <a:gs pos="100000">
                <a:srgbClr val="0692DB">
                  <a:alpha val="50000"/>
                </a:srgbClr>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srgbClr val="FFFFFF"/>
              </a:solidFill>
              <a:effectLst/>
              <a:uLnTx/>
              <a:uFillTx/>
              <a:latin typeface="Arial" panose="020B0604020202020204"/>
              <a:ea typeface="굴림" panose="020B0600000101010101" pitchFamily="34" charset="-127"/>
              <a:cs typeface="+mn-cs"/>
            </a:endParaRPr>
          </a:p>
        </p:txBody>
      </p:sp>
      <p:sp>
        <p:nvSpPr>
          <p:cNvPr id="7" name="Rectangle 6"/>
          <p:cNvSpPr/>
          <p:nvPr/>
        </p:nvSpPr>
        <p:spPr>
          <a:xfrm>
            <a:off x="1588" y="3362964"/>
            <a:ext cx="12188825" cy="2128315"/>
          </a:xfrm>
          <a:prstGeom prst="rect">
            <a:avLst/>
          </a:prstGeom>
          <a:gradFill flip="none" rotWithShape="1">
            <a:gsLst>
              <a:gs pos="13000">
                <a:srgbClr val="25B6C2"/>
              </a:gs>
              <a:gs pos="100000">
                <a:srgbClr val="0692DB"/>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srgbClr val="FFFFFF"/>
              </a:solidFill>
              <a:effectLst/>
              <a:uLnTx/>
              <a:uFillTx/>
              <a:latin typeface="Arial" panose="020B0604020202020204"/>
              <a:ea typeface="굴림" panose="020B0600000101010101" pitchFamily="34" charset="-127"/>
              <a:cs typeface="+mn-cs"/>
            </a:endParaRPr>
          </a:p>
        </p:txBody>
      </p:sp>
      <p:sp>
        <p:nvSpPr>
          <p:cNvPr id="19" name="TextBox 18">
            <a:extLst>
              <a:ext uri="{FF2B5EF4-FFF2-40B4-BE49-F238E27FC236}">
                <a16:creationId xmlns:a16="http://schemas.microsoft.com/office/drawing/2014/main" id="{B945CD40-9ABD-7441-A0F8-C5ACA34BB34C}"/>
              </a:ext>
            </a:extLst>
          </p:cNvPr>
          <p:cNvSpPr txBox="1"/>
          <p:nvPr/>
        </p:nvSpPr>
        <p:spPr>
          <a:xfrm>
            <a:off x="3841715" y="3436581"/>
            <a:ext cx="4508571" cy="646331"/>
          </a:xfrm>
          <a:prstGeom prst="rect">
            <a:avLst/>
          </a:prstGeom>
          <a:noFill/>
          <a:ln>
            <a:noFill/>
          </a:ln>
        </p:spPr>
        <p:txBody>
          <a:bodyPr wrap="square" rtlCol="0">
            <a:spAutoFit/>
          </a:bodyPr>
          <a:lstStyle/>
          <a:p>
            <a:pPr marL="0" marR="0" lvl="0" indent="0" algn="ctr" defTabSz="914217"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srgbClr val="FFFFFF"/>
                </a:solidFill>
                <a:effectLst/>
                <a:uLnTx/>
                <a:uFillTx/>
                <a:latin typeface="Arial" panose="020B0604020202020204" pitchFamily="34" charset="0"/>
                <a:ea typeface="Cambria" panose="02040503050406030204" pitchFamily="18" charset="0"/>
                <a:cs typeface="Arial" panose="020B0604020202020204" pitchFamily="34" charset="0"/>
              </a:rPr>
              <a:t>DISCLAIMER</a:t>
            </a:r>
            <a:endParaRPr kumimoji="0" lang="en-US" sz="3300" b="0" i="0" u="none" strike="noStrike" kern="1200" cap="none" spc="150" normalizeH="0" baseline="0" noProof="0" dirty="0">
              <a:ln>
                <a:noFill/>
              </a:ln>
              <a:solidFill>
                <a:srgbClr val="FFFFFF"/>
              </a:solidFill>
              <a:effectLst/>
              <a:uLnTx/>
              <a:uFillTx/>
              <a:latin typeface="Arial" panose="020B0604020202020204" pitchFamily="34" charset="0"/>
              <a:ea typeface="Lato Medium" panose="020F0502020204030203" pitchFamily="34" charset="0"/>
              <a:cs typeface="Arial" panose="020B0604020202020204" pitchFamily="34" charset="0"/>
            </a:endParaRPr>
          </a:p>
        </p:txBody>
      </p:sp>
      <p:sp>
        <p:nvSpPr>
          <p:cNvPr id="20" name="TextBox 19">
            <a:extLst>
              <a:ext uri="{FF2B5EF4-FFF2-40B4-BE49-F238E27FC236}">
                <a16:creationId xmlns:a16="http://schemas.microsoft.com/office/drawing/2014/main" id="{B945CD40-9ABD-7441-A0F8-C5ACA34BB34C}"/>
              </a:ext>
            </a:extLst>
          </p:cNvPr>
          <p:cNvSpPr txBox="1"/>
          <p:nvPr/>
        </p:nvSpPr>
        <p:spPr>
          <a:xfrm>
            <a:off x="442135" y="4060016"/>
            <a:ext cx="11307731" cy="1200329"/>
          </a:xfrm>
          <a:prstGeom prst="rect">
            <a:avLst/>
          </a:prstGeom>
          <a:noFill/>
          <a:ln>
            <a:noFill/>
          </a:ln>
        </p:spPr>
        <p:txBody>
          <a:bodyPr wrap="square" rtlCol="0">
            <a:spAutoFit/>
          </a:bodyPr>
          <a:lstStyle/>
          <a:p>
            <a:pPr marL="0" marR="0" lvl="0" indent="0" algn="ctr" defTabSz="914217" rtl="0" eaLnBrk="1" fontAlgn="auto" latinLnBrk="0" hangingPunct="1">
              <a:lnSpc>
                <a:spcPct val="100000"/>
              </a:lnSpc>
              <a:spcBef>
                <a:spcPts val="0"/>
              </a:spcBef>
              <a:spcAft>
                <a:spcPts val="0"/>
              </a:spcAft>
              <a:buClrTx/>
              <a:buSzTx/>
              <a:buFontTx/>
              <a:buNone/>
              <a:tabLst/>
              <a:defRPr/>
            </a:pPr>
            <a:r>
              <a:rPr kumimoji="0" lang="en-IN" sz="24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The training content and delivery of this presentation is confidential, and cannot be recorded, or copied and distributed to any third party, without the written consent of Anubhav Trainings</a:t>
            </a:r>
          </a:p>
        </p:txBody>
      </p:sp>
      <p:pic>
        <p:nvPicPr>
          <p:cNvPr id="9" name="Picture 4">
            <a:extLst>
              <a:ext uri="{FF2B5EF4-FFF2-40B4-BE49-F238E27FC236}">
                <a16:creationId xmlns:a16="http://schemas.microsoft.com/office/drawing/2014/main" id="{DB8A7F7E-7F2C-20C1-2A09-7D9F11F6AD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86245" y="3190420"/>
            <a:ext cx="1173622" cy="1159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3191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B945CD40-9ABD-7441-A0F8-C5ACA34BB34C}"/>
              </a:ext>
            </a:extLst>
          </p:cNvPr>
          <p:cNvSpPr txBox="1"/>
          <p:nvPr/>
        </p:nvSpPr>
        <p:spPr>
          <a:xfrm>
            <a:off x="714519" y="528451"/>
            <a:ext cx="4508571" cy="553998"/>
          </a:xfrm>
          <a:prstGeom prst="rect">
            <a:avLst/>
          </a:prstGeom>
        </p:spPr>
        <p:txBody>
          <a:bodyPr vert="horz" lIns="91440" tIns="45720" rIns="91440" bIns="45720" rtlCol="0" anchor="ctr">
            <a:normAutofit/>
          </a:bodyPr>
          <a:lstStyle>
            <a:defPPr>
              <a:defRPr lang="en-US"/>
            </a:defPPr>
            <a:lvl1pPr defTabSz="914172">
              <a:lnSpc>
                <a:spcPct val="90000"/>
              </a:lnSpc>
              <a:spcBef>
                <a:spcPct val="0"/>
              </a:spcBef>
              <a:buNone/>
              <a:defRPr sz="2200"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LEARNING OBJECTIVES</a:t>
            </a:r>
          </a:p>
        </p:txBody>
      </p:sp>
      <p:sp>
        <p:nvSpPr>
          <p:cNvPr id="52" name="Rectangle 4">
            <a:extLst>
              <a:ext uri="{FF2B5EF4-FFF2-40B4-BE49-F238E27FC236}">
                <a16:creationId xmlns:a16="http://schemas.microsoft.com/office/drawing/2014/main" id="{1166CAA3-2442-394A-86E8-999EFA59E499}"/>
              </a:ext>
            </a:extLst>
          </p:cNvPr>
          <p:cNvSpPr/>
          <p:nvPr/>
        </p:nvSpPr>
        <p:spPr>
          <a:xfrm flipH="1">
            <a:off x="1588" y="627903"/>
            <a:ext cx="560419"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4">
            <a:extLst>
              <a:ext uri="{FF2B5EF4-FFF2-40B4-BE49-F238E27FC236}">
                <a16:creationId xmlns:a16="http://schemas.microsoft.com/office/drawing/2014/main" id="{F22B80F5-F023-F447-9455-D313B6CF2306}"/>
              </a:ext>
            </a:extLst>
          </p:cNvPr>
          <p:cNvSpPr/>
          <p:nvPr/>
        </p:nvSpPr>
        <p:spPr>
          <a:xfrm>
            <a:off x="7541449" y="4862147"/>
            <a:ext cx="4648964" cy="1237402"/>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81402" h="3987559">
                <a:moveTo>
                  <a:pt x="1229711" y="0"/>
                </a:moveTo>
                <a:lnTo>
                  <a:pt x="14981402" y="0"/>
                </a:lnTo>
                <a:lnTo>
                  <a:pt x="14981402" y="3987559"/>
                </a:lnTo>
                <a:lnTo>
                  <a:pt x="0" y="3987559"/>
                </a:lnTo>
                <a:lnTo>
                  <a:pt x="1229711"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5" name="TextBox 24">
            <a:extLst>
              <a:ext uri="{FF2B5EF4-FFF2-40B4-BE49-F238E27FC236}">
                <a16:creationId xmlns:a16="http://schemas.microsoft.com/office/drawing/2014/main" id="{3AE68B2C-5B3F-6E4E-BA63-D6A1223C430D}"/>
              </a:ext>
            </a:extLst>
          </p:cNvPr>
          <p:cNvSpPr txBox="1"/>
          <p:nvPr/>
        </p:nvSpPr>
        <p:spPr>
          <a:xfrm>
            <a:off x="672701" y="1669384"/>
            <a:ext cx="5342847" cy="1815882"/>
          </a:xfrm>
          <a:prstGeom prst="rect">
            <a:avLst/>
          </a:prstGeom>
          <a:noFill/>
        </p:spPr>
        <p:txBody>
          <a:bodyPr wrap="square" rtlCol="0">
            <a:spAutoFit/>
          </a:bodyPr>
          <a:lstStyle/>
          <a:p>
            <a:pPr marL="340518" indent="-285750" defTabSz="914217" fontAlgn="base">
              <a:spcBef>
                <a:spcPct val="0"/>
              </a:spcBef>
              <a:spcAft>
                <a:spcPct val="0"/>
              </a:spcAft>
              <a:buFont typeface="Arial" panose="020B0604020202020204" pitchFamily="34" charset="0"/>
              <a:buChar char="•"/>
              <a:defRPr/>
            </a:pPr>
            <a:endPar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endParaRP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Introduction to BAS</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Generic Handlers</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ACID Properties in Database</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Fiori Element – introduction</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Free style vs Fiori Element</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Annotations in CDS</a:t>
            </a:r>
          </a:p>
          <a:p>
            <a:pPr marL="340518" indent="-285750" defTabSz="914217" fontAlgn="base">
              <a:spcBef>
                <a:spcPct val="0"/>
              </a:spcBef>
              <a:spcAft>
                <a:spcPct val="0"/>
              </a:spcAft>
              <a:buFont typeface="Arial" panose="020B0604020202020204" pitchFamily="34" charset="0"/>
              <a:buChar char="•"/>
              <a:defRPr/>
            </a:pPr>
            <a:r>
              <a:rPr lang="en-US" sz="1400" dirty="0">
                <a:solidFill>
                  <a:srgbClr val="000000">
                    <a:lumMod val="50000"/>
                  </a:srgbClr>
                </a:solidFill>
                <a:latin typeface="Arial" panose="020B0604020202020204" pitchFamily="34" charset="0"/>
                <a:ea typeface="ＭＳ Ｐゴシック" charset="-128"/>
                <a:cs typeface="Arial" panose="020B0604020202020204" pitchFamily="34" charset="0"/>
              </a:rPr>
              <a:t>Develop end to end List Report in BAS</a:t>
            </a:r>
          </a:p>
        </p:txBody>
      </p:sp>
      <p:sp>
        <p:nvSpPr>
          <p:cNvPr id="26" name="TextBox 25">
            <a:extLst>
              <a:ext uri="{FF2B5EF4-FFF2-40B4-BE49-F238E27FC236}">
                <a16:creationId xmlns:a16="http://schemas.microsoft.com/office/drawing/2014/main" id="{6EA12316-2C09-E74C-86B3-6E57ECFDE683}"/>
              </a:ext>
            </a:extLst>
          </p:cNvPr>
          <p:cNvSpPr txBox="1"/>
          <p:nvPr/>
        </p:nvSpPr>
        <p:spPr>
          <a:xfrm>
            <a:off x="712927" y="1327797"/>
            <a:ext cx="5342847" cy="313932"/>
          </a:xfrm>
          <a:prstGeom prst="rect">
            <a:avLst/>
          </a:prstGeom>
          <a:noFill/>
        </p:spPr>
        <p:txBody>
          <a:bodyPr wrap="square" rtlCol="0">
            <a:spAutoFit/>
          </a:bodyPr>
          <a:lstStyle/>
          <a:p>
            <a:pPr marL="0" marR="0" lvl="0" indent="0" algn="l" defTabSz="914217"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lumMod val="50000"/>
                  </a:srgbClr>
                </a:solidFill>
                <a:effectLst/>
                <a:uLnTx/>
                <a:uFillTx/>
                <a:latin typeface="Arial" panose="020B0604020202020204" pitchFamily="34" charset="0"/>
                <a:ea typeface="ＭＳ Ｐゴシック" charset="-128"/>
                <a:cs typeface="Arial" panose="020B0604020202020204" pitchFamily="34" charset="0"/>
              </a:rPr>
              <a:t>SAP BTP </a:t>
            </a:r>
            <a:r>
              <a:rPr kumimoji="0" lang="en-US" sz="1600" b="1" i="0" u="none" strike="noStrike" kern="1200" cap="none" spc="0" normalizeH="0" baseline="0" noProof="0">
                <a:ln>
                  <a:noFill/>
                </a:ln>
                <a:solidFill>
                  <a:srgbClr val="000000">
                    <a:lumMod val="50000"/>
                  </a:srgbClr>
                </a:solidFill>
                <a:effectLst/>
                <a:uLnTx/>
                <a:uFillTx/>
                <a:latin typeface="Arial" panose="020B0604020202020204" pitchFamily="34" charset="0"/>
                <a:ea typeface="ＭＳ Ｐゴシック" charset="-128"/>
                <a:cs typeface="Arial" panose="020B0604020202020204" pitchFamily="34" charset="0"/>
              </a:rPr>
              <a:t>CAPM Development</a:t>
            </a:r>
            <a:endParaRPr kumimoji="0" lang="en-US" sz="1600" b="1" i="0" u="none" strike="noStrike" kern="1200" cap="none" spc="0" normalizeH="0" baseline="0" noProof="0" dirty="0">
              <a:ln>
                <a:noFill/>
              </a:ln>
              <a:solidFill>
                <a:srgbClr val="000000">
                  <a:lumMod val="50000"/>
                </a:srgbClr>
              </a:solidFill>
              <a:effectLst/>
              <a:uLnTx/>
              <a:uFillTx/>
              <a:latin typeface="Arial" panose="020B0604020202020204" pitchFamily="34" charset="0"/>
              <a:ea typeface="ＭＳ Ｐゴシック" charset="-128"/>
              <a:cs typeface="Arial" panose="020B0604020202020204" pitchFamily="34" charset="0"/>
            </a:endParaRPr>
          </a:p>
        </p:txBody>
      </p:sp>
      <p:pic>
        <p:nvPicPr>
          <p:cNvPr id="2050" name="Picture 2"/>
          <p:cNvPicPr>
            <a:picLocks noGrp="1" noChangeAspect="1" noChangeArrowheads="1"/>
          </p:cNvPicPr>
          <p:nvPr>
            <p:ph type="pic" sz="quarter" idx="14"/>
          </p:nvPr>
        </p:nvPicPr>
        <p:blipFill rotWithShape="1">
          <a:blip r:embed="rId3"/>
          <a:srcRect l="20356" r="20356"/>
          <a:stretch/>
        </p:blipFill>
        <p:spPr bwMode="auto">
          <a:xfrm flipH="1">
            <a:off x="6096000" y="0"/>
            <a:ext cx="6094410" cy="6856253"/>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EE1D1380-BC28-F74F-8866-BD4C0AD42595}"/>
              </a:ext>
            </a:extLst>
          </p:cNvPr>
          <p:cNvSpPr/>
          <p:nvPr/>
        </p:nvSpPr>
        <p:spPr>
          <a:xfrm>
            <a:off x="6096000" y="0"/>
            <a:ext cx="6096000" cy="6858001"/>
          </a:xfrm>
          <a:prstGeom prst="rect">
            <a:avLst/>
          </a:prstGeom>
          <a:gradFill flip="none" rotWithShape="1">
            <a:gsLst>
              <a:gs pos="2000">
                <a:srgbClr val="25B6C2">
                  <a:alpha val="20000"/>
                </a:srgbClr>
              </a:gs>
              <a:gs pos="100000">
                <a:srgbClr val="0692DB">
                  <a:alpha val="64000"/>
                </a:srgbClr>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0" name="Rectangle 29">
            <a:extLst>
              <a:ext uri="{FF2B5EF4-FFF2-40B4-BE49-F238E27FC236}">
                <a16:creationId xmlns:a16="http://schemas.microsoft.com/office/drawing/2014/main" id="{EE1D1380-BC28-F74F-8866-BD4C0AD42595}"/>
              </a:ext>
            </a:extLst>
          </p:cNvPr>
          <p:cNvSpPr/>
          <p:nvPr/>
        </p:nvSpPr>
        <p:spPr>
          <a:xfrm>
            <a:off x="214409" y="6667500"/>
            <a:ext cx="4759730" cy="190500"/>
          </a:xfrm>
          <a:prstGeom prst="rect">
            <a:avLst/>
          </a:prstGeom>
          <a:gradFill flip="none" rotWithShape="1">
            <a:gsLst>
              <a:gs pos="13000">
                <a:srgbClr val="25B6C2"/>
              </a:gs>
              <a:gs pos="100000">
                <a:srgbClr val="0692DB"/>
              </a:gs>
            </a:gsLst>
            <a:lin ang="27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3" name="Picture 4">
            <a:extLst>
              <a:ext uri="{FF2B5EF4-FFF2-40B4-BE49-F238E27FC236}">
                <a16:creationId xmlns:a16="http://schemas.microsoft.com/office/drawing/2014/main" id="{39ADAECF-2D63-4E69-37B8-79CF185513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4915" y="-1748"/>
            <a:ext cx="2324100" cy="229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9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D9B575C-E30E-4C92-A5DC-A2289963162F}"/>
              </a:ext>
            </a:extLst>
          </p:cNvPr>
          <p:cNvSpPr txBox="1">
            <a:spLocks/>
          </p:cNvSpPr>
          <p:nvPr/>
        </p:nvSpPr>
        <p:spPr>
          <a:xfrm>
            <a:off x="170922" y="96851"/>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lang="en-US" dirty="0">
                <a:solidFill>
                  <a:prstClr val="black"/>
                </a:solidFill>
                <a:latin typeface="Cooper Black" panose="0208090404030B020404" pitchFamily="18" charset="0"/>
              </a:rPr>
              <a:t>Business Application Studio</a:t>
            </a:r>
            <a:endPar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endParaRPr>
          </a:p>
        </p:txBody>
      </p:sp>
      <p:sp>
        <p:nvSpPr>
          <p:cNvPr id="4" name="TextBox 3">
            <a:extLst>
              <a:ext uri="{FF2B5EF4-FFF2-40B4-BE49-F238E27FC236}">
                <a16:creationId xmlns:a16="http://schemas.microsoft.com/office/drawing/2014/main" id="{4CC8528F-0FBA-4835-8750-CBC248E46A8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6" name="Picture 5">
            <a:extLst>
              <a:ext uri="{FF2B5EF4-FFF2-40B4-BE49-F238E27FC236}">
                <a16:creationId xmlns:a16="http://schemas.microsoft.com/office/drawing/2014/main" id="{E3F276A2-7815-47C2-8D4F-5B404A8D52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 name="TextBox 6">
            <a:extLst>
              <a:ext uri="{FF2B5EF4-FFF2-40B4-BE49-F238E27FC236}">
                <a16:creationId xmlns:a16="http://schemas.microsoft.com/office/drawing/2014/main" id="{2705E0A9-987E-40D9-AF4F-8A6F9D56CA3D}"/>
              </a:ext>
            </a:extLst>
          </p:cNvPr>
          <p:cNvSpPr txBox="1"/>
          <p:nvPr/>
        </p:nvSpPr>
        <p:spPr>
          <a:xfrm>
            <a:off x="357051" y="1036320"/>
            <a:ext cx="11664027" cy="923330"/>
          </a:xfrm>
          <a:prstGeom prst="rect">
            <a:avLst/>
          </a:prstGeom>
          <a:noFill/>
        </p:spPr>
        <p:txBody>
          <a:bodyPr wrap="square" rtlCol="0">
            <a:spAutoFit/>
          </a:bodyPr>
          <a:lstStyle/>
          <a:p>
            <a:r>
              <a:rPr lang="en-US" b="0" i="0" dirty="0">
                <a:solidFill>
                  <a:srgbClr val="1F1F1F"/>
                </a:solidFill>
                <a:effectLst/>
                <a:latin typeface="72-Regular"/>
              </a:rPr>
              <a:t>SAP Business Application Studio is a development environment available on SAP Business Technology Platform. Before you can start developing using SAP Business Application Studio, administrators must perform the required onboarding steps to create CAPM applications on cloud.</a:t>
            </a:r>
            <a:endParaRPr lang="en-US" dirty="0"/>
          </a:p>
        </p:txBody>
      </p:sp>
    </p:spTree>
    <p:extLst>
      <p:ext uri="{BB962C8B-B14F-4D97-AF65-F5344CB8AC3E}">
        <p14:creationId xmlns:p14="http://schemas.microsoft.com/office/powerpoint/2010/main" val="4137348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D9B575C-E30E-4C92-A5DC-A2289963162F}"/>
              </a:ext>
            </a:extLst>
          </p:cNvPr>
          <p:cNvSpPr txBox="1">
            <a:spLocks/>
          </p:cNvSpPr>
          <p:nvPr/>
        </p:nvSpPr>
        <p:spPr>
          <a:xfrm>
            <a:off x="170922" y="96851"/>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Generic Handlers</a:t>
            </a:r>
          </a:p>
        </p:txBody>
      </p:sp>
      <p:sp>
        <p:nvSpPr>
          <p:cNvPr id="4" name="TextBox 3">
            <a:extLst>
              <a:ext uri="{FF2B5EF4-FFF2-40B4-BE49-F238E27FC236}">
                <a16:creationId xmlns:a16="http://schemas.microsoft.com/office/drawing/2014/main" id="{4CC8528F-0FBA-4835-8750-CBC248E46A8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6" name="Picture 5">
            <a:extLst>
              <a:ext uri="{FF2B5EF4-FFF2-40B4-BE49-F238E27FC236}">
                <a16:creationId xmlns:a16="http://schemas.microsoft.com/office/drawing/2014/main" id="{E3F276A2-7815-47C2-8D4F-5B404A8D52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 name="TextBox 6">
            <a:extLst>
              <a:ext uri="{FF2B5EF4-FFF2-40B4-BE49-F238E27FC236}">
                <a16:creationId xmlns:a16="http://schemas.microsoft.com/office/drawing/2014/main" id="{2705E0A9-987E-40D9-AF4F-8A6F9D56CA3D}"/>
              </a:ext>
            </a:extLst>
          </p:cNvPr>
          <p:cNvSpPr txBox="1"/>
          <p:nvPr/>
        </p:nvSpPr>
        <p:spPr>
          <a:xfrm>
            <a:off x="408224" y="896943"/>
            <a:ext cx="11664027" cy="1754326"/>
          </a:xfrm>
          <a:prstGeom prst="rect">
            <a:avLst/>
          </a:prstGeom>
          <a:noFill/>
        </p:spPr>
        <p:txBody>
          <a:bodyPr wrap="square" rtlCol="0">
            <a:spAutoFit/>
          </a:bodyPr>
          <a:lstStyle/>
          <a:p>
            <a:r>
              <a:rPr lang="en-US" dirty="0"/>
              <a:t>The CAPM Framework generates most of the code for CURDQ operations on the entity, it also does these operations in synchronous manner. At time, we want to</a:t>
            </a:r>
          </a:p>
          <a:p>
            <a:pPr marL="285750" indent="-285750">
              <a:buFontTx/>
              <a:buChar char="-"/>
            </a:pPr>
            <a:r>
              <a:rPr lang="en-US" dirty="0"/>
              <a:t>Take full control on CURDQ</a:t>
            </a:r>
          </a:p>
          <a:p>
            <a:pPr marL="285750" indent="-285750">
              <a:buFontTx/>
              <a:buChar char="-"/>
            </a:pPr>
            <a:r>
              <a:rPr lang="en-US" dirty="0"/>
              <a:t>I want to add my custom validations before data is updated</a:t>
            </a:r>
          </a:p>
          <a:p>
            <a:pPr marL="285750" indent="-285750">
              <a:buFontTx/>
              <a:buChar char="-"/>
            </a:pPr>
            <a:r>
              <a:rPr lang="en-US" dirty="0"/>
              <a:t>We want to change data with enrichment</a:t>
            </a:r>
          </a:p>
          <a:p>
            <a:pPr marL="285750" indent="-285750">
              <a:buFontTx/>
              <a:buChar char="-"/>
            </a:pPr>
            <a:r>
              <a:rPr lang="en-US" dirty="0"/>
              <a:t>Read data we want to add extra information</a:t>
            </a:r>
          </a:p>
        </p:txBody>
      </p:sp>
      <p:sp>
        <p:nvSpPr>
          <p:cNvPr id="2" name="Rectangle 1">
            <a:extLst>
              <a:ext uri="{FF2B5EF4-FFF2-40B4-BE49-F238E27FC236}">
                <a16:creationId xmlns:a16="http://schemas.microsoft.com/office/drawing/2014/main" id="{6599935F-38FA-44DD-B690-CA9F7CDE5659}"/>
              </a:ext>
            </a:extLst>
          </p:cNvPr>
          <p:cNvSpPr/>
          <p:nvPr/>
        </p:nvSpPr>
        <p:spPr>
          <a:xfrm>
            <a:off x="426720" y="2917371"/>
            <a:ext cx="1802674" cy="511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User/Developer</a:t>
            </a:r>
          </a:p>
        </p:txBody>
      </p:sp>
      <p:sp>
        <p:nvSpPr>
          <p:cNvPr id="8" name="Rectangle 7">
            <a:extLst>
              <a:ext uri="{FF2B5EF4-FFF2-40B4-BE49-F238E27FC236}">
                <a16:creationId xmlns:a16="http://schemas.microsoft.com/office/drawing/2014/main" id="{A7FED18E-AFB5-40DF-B4CF-0681C3C449DE}"/>
              </a:ext>
            </a:extLst>
          </p:cNvPr>
          <p:cNvSpPr/>
          <p:nvPr/>
        </p:nvSpPr>
        <p:spPr>
          <a:xfrm>
            <a:off x="3333479" y="2917369"/>
            <a:ext cx="1802674" cy="511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a:t>
            </a:r>
          </a:p>
        </p:txBody>
      </p:sp>
      <p:sp>
        <p:nvSpPr>
          <p:cNvPr id="9" name="Rectangle 8">
            <a:extLst>
              <a:ext uri="{FF2B5EF4-FFF2-40B4-BE49-F238E27FC236}">
                <a16:creationId xmlns:a16="http://schemas.microsoft.com/office/drawing/2014/main" id="{CD3ADD93-EB7A-4A8A-8697-FB5EB9B7CC92}"/>
              </a:ext>
            </a:extLst>
          </p:cNvPr>
          <p:cNvSpPr/>
          <p:nvPr/>
        </p:nvSpPr>
        <p:spPr>
          <a:xfrm>
            <a:off x="6240238" y="2917369"/>
            <a:ext cx="1802674" cy="511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CAPM Framework</a:t>
            </a:r>
          </a:p>
        </p:txBody>
      </p:sp>
      <p:cxnSp>
        <p:nvCxnSpPr>
          <p:cNvPr id="10" name="Straight Connector 9">
            <a:extLst>
              <a:ext uri="{FF2B5EF4-FFF2-40B4-BE49-F238E27FC236}">
                <a16:creationId xmlns:a16="http://schemas.microsoft.com/office/drawing/2014/main" id="{914D89D4-7832-483F-A091-E6DFC524440E}"/>
              </a:ext>
            </a:extLst>
          </p:cNvPr>
          <p:cNvCxnSpPr>
            <a:stCxn id="2" idx="2"/>
          </p:cNvCxnSpPr>
          <p:nvPr/>
        </p:nvCxnSpPr>
        <p:spPr>
          <a:xfrm>
            <a:off x="1328057" y="3429000"/>
            <a:ext cx="0" cy="334626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6969C3C-37BC-42FE-9929-F3B452C731AF}"/>
              </a:ext>
            </a:extLst>
          </p:cNvPr>
          <p:cNvCxnSpPr>
            <a:stCxn id="8" idx="2"/>
          </p:cNvCxnSpPr>
          <p:nvPr/>
        </p:nvCxnSpPr>
        <p:spPr>
          <a:xfrm>
            <a:off x="4234816" y="3428998"/>
            <a:ext cx="0" cy="3320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2A79269-1FA5-42F3-A445-3CC95C28072C}"/>
              </a:ext>
            </a:extLst>
          </p:cNvPr>
          <p:cNvCxnSpPr>
            <a:stCxn id="9" idx="2"/>
          </p:cNvCxnSpPr>
          <p:nvPr/>
        </p:nvCxnSpPr>
        <p:spPr>
          <a:xfrm>
            <a:off x="7141575" y="3428998"/>
            <a:ext cx="0" cy="3128556"/>
          </a:xfrm>
          <a:prstGeom prst="line">
            <a:avLst/>
          </a:prstGeom>
        </p:spPr>
        <p:style>
          <a:lnRef idx="1">
            <a:schemeClr val="accent1"/>
          </a:lnRef>
          <a:fillRef idx="0">
            <a:schemeClr val="accent1"/>
          </a:fillRef>
          <a:effectRef idx="0">
            <a:schemeClr val="accent1"/>
          </a:effectRef>
          <a:fontRef idx="minor">
            <a:schemeClr val="tx1"/>
          </a:fontRef>
        </p:style>
      </p:cxnSp>
      <p:sp>
        <p:nvSpPr>
          <p:cNvPr id="15" name="Flowchart: Magnetic Disk 14">
            <a:extLst>
              <a:ext uri="{FF2B5EF4-FFF2-40B4-BE49-F238E27FC236}">
                <a16:creationId xmlns:a16="http://schemas.microsoft.com/office/drawing/2014/main" id="{E154363C-D83B-413F-9AF5-5B4AEA8C6143}"/>
              </a:ext>
            </a:extLst>
          </p:cNvPr>
          <p:cNvSpPr/>
          <p:nvPr/>
        </p:nvSpPr>
        <p:spPr>
          <a:xfrm>
            <a:off x="9196251" y="2708366"/>
            <a:ext cx="1619795" cy="72063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cxnSp>
        <p:nvCxnSpPr>
          <p:cNvPr id="17" name="Straight Connector 16">
            <a:extLst>
              <a:ext uri="{FF2B5EF4-FFF2-40B4-BE49-F238E27FC236}">
                <a16:creationId xmlns:a16="http://schemas.microsoft.com/office/drawing/2014/main" id="{FA9CC7B6-373B-4E7E-ADFB-9260653040D7}"/>
              </a:ext>
            </a:extLst>
          </p:cNvPr>
          <p:cNvCxnSpPr>
            <a:stCxn id="15" idx="3"/>
          </p:cNvCxnSpPr>
          <p:nvPr/>
        </p:nvCxnSpPr>
        <p:spPr>
          <a:xfrm>
            <a:off x="10006149" y="3428998"/>
            <a:ext cx="42185" cy="31895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20ED6F3-5D6C-4DDA-8C1C-BACC0A5B9C02}"/>
              </a:ext>
            </a:extLst>
          </p:cNvPr>
          <p:cNvCxnSpPr/>
          <p:nvPr/>
        </p:nvCxnSpPr>
        <p:spPr>
          <a:xfrm>
            <a:off x="1328057" y="3866606"/>
            <a:ext cx="29067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B1D5A3C-4293-4741-9FB4-D5CBC33563A5}"/>
              </a:ext>
            </a:extLst>
          </p:cNvPr>
          <p:cNvCxnSpPr/>
          <p:nvPr/>
        </p:nvCxnSpPr>
        <p:spPr>
          <a:xfrm>
            <a:off x="4234816" y="4110446"/>
            <a:ext cx="29067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F59E84F-6E90-4B19-841C-2D4EE94C8BC4}"/>
              </a:ext>
            </a:extLst>
          </p:cNvPr>
          <p:cNvCxnSpPr/>
          <p:nvPr/>
        </p:nvCxnSpPr>
        <p:spPr>
          <a:xfrm>
            <a:off x="7141575" y="4502331"/>
            <a:ext cx="28645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BB5DF99-E64A-4397-9D89-ADC79856644C}"/>
              </a:ext>
            </a:extLst>
          </p:cNvPr>
          <p:cNvCxnSpPr/>
          <p:nvPr/>
        </p:nvCxnSpPr>
        <p:spPr>
          <a:xfrm flipH="1">
            <a:off x="7141575" y="5216434"/>
            <a:ext cx="29067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EA50D94-399F-4E1F-98CA-B07798782848}"/>
              </a:ext>
            </a:extLst>
          </p:cNvPr>
          <p:cNvCxnSpPr/>
          <p:nvPr/>
        </p:nvCxnSpPr>
        <p:spPr>
          <a:xfrm flipH="1">
            <a:off x="4234816" y="5625737"/>
            <a:ext cx="29067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A955A2-21D8-44B5-9DB2-4FEEBCC4193B}"/>
              </a:ext>
            </a:extLst>
          </p:cNvPr>
          <p:cNvCxnSpPr/>
          <p:nvPr/>
        </p:nvCxnSpPr>
        <p:spPr>
          <a:xfrm flipH="1">
            <a:off x="1328057" y="5991497"/>
            <a:ext cx="29067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08488A0D-6567-43E9-860B-32AFE2677E8F}"/>
              </a:ext>
            </a:extLst>
          </p:cNvPr>
          <p:cNvSpPr/>
          <p:nvPr/>
        </p:nvSpPr>
        <p:spPr>
          <a:xfrm>
            <a:off x="4234816" y="3866598"/>
            <a:ext cx="45719" cy="17591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D221BABE-2993-429F-AFC1-14B37961E9F2}"/>
              </a:ext>
            </a:extLst>
          </p:cNvPr>
          <p:cNvSpPr/>
          <p:nvPr/>
        </p:nvSpPr>
        <p:spPr>
          <a:xfrm>
            <a:off x="7139808" y="4094481"/>
            <a:ext cx="45719" cy="15312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C9E5CD20-FD01-46AF-A2EC-A4F4809710BB}"/>
              </a:ext>
            </a:extLst>
          </p:cNvPr>
          <p:cNvSpPr/>
          <p:nvPr/>
        </p:nvSpPr>
        <p:spPr>
          <a:xfrm>
            <a:off x="9963964" y="4552403"/>
            <a:ext cx="104472" cy="664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6DE7719D-B21F-4948-9827-220B0DACBFD0}"/>
              </a:ext>
            </a:extLst>
          </p:cNvPr>
          <p:cNvSpPr txBox="1"/>
          <p:nvPr/>
        </p:nvSpPr>
        <p:spPr>
          <a:xfrm>
            <a:off x="7244254" y="1393843"/>
            <a:ext cx="4311963" cy="1200329"/>
          </a:xfrm>
          <a:prstGeom prst="rect">
            <a:avLst/>
          </a:prstGeom>
          <a:noFill/>
        </p:spPr>
        <p:txBody>
          <a:bodyPr wrap="square" rtlCol="0">
            <a:spAutoFit/>
          </a:bodyPr>
          <a:lstStyle/>
          <a:p>
            <a:r>
              <a:rPr lang="en-US" dirty="0"/>
              <a:t>When? (</a:t>
            </a:r>
            <a:r>
              <a:rPr lang="en-US" dirty="0" err="1"/>
              <a:t>on,before,after</a:t>
            </a:r>
            <a:r>
              <a:rPr lang="en-US" dirty="0"/>
              <a:t>) – </a:t>
            </a:r>
            <a:r>
              <a:rPr lang="en-US" b="1" dirty="0"/>
              <a:t>before</a:t>
            </a:r>
            <a:endParaRPr lang="en-US" dirty="0"/>
          </a:p>
          <a:p>
            <a:r>
              <a:rPr lang="en-US" dirty="0"/>
              <a:t>Who?   - ENTITY - Employee</a:t>
            </a:r>
          </a:p>
          <a:p>
            <a:r>
              <a:rPr lang="en-US" dirty="0"/>
              <a:t>Operation? – CREATE, UPDATE</a:t>
            </a:r>
          </a:p>
          <a:p>
            <a:r>
              <a:rPr lang="en-US" dirty="0"/>
              <a:t>What? – Validate if input Sal &lt; 1mn</a:t>
            </a:r>
          </a:p>
        </p:txBody>
      </p:sp>
      <p:sp>
        <p:nvSpPr>
          <p:cNvPr id="34" name="Rectangle 33">
            <a:extLst>
              <a:ext uri="{FF2B5EF4-FFF2-40B4-BE49-F238E27FC236}">
                <a16:creationId xmlns:a16="http://schemas.microsoft.com/office/drawing/2014/main" id="{E53017C7-AC7F-482F-9244-3E46609F8C66}"/>
              </a:ext>
            </a:extLst>
          </p:cNvPr>
          <p:cNvSpPr/>
          <p:nvPr/>
        </p:nvSpPr>
        <p:spPr>
          <a:xfrm>
            <a:off x="7162667" y="4206240"/>
            <a:ext cx="1685240" cy="175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before</a:t>
            </a:r>
          </a:p>
        </p:txBody>
      </p:sp>
      <p:sp>
        <p:nvSpPr>
          <p:cNvPr id="35" name="Rectangle 34">
            <a:extLst>
              <a:ext uri="{FF2B5EF4-FFF2-40B4-BE49-F238E27FC236}">
                <a16:creationId xmlns:a16="http://schemas.microsoft.com/office/drawing/2014/main" id="{C864BAB8-9555-4C6C-B929-C3D5CA040AFF}"/>
              </a:ext>
            </a:extLst>
          </p:cNvPr>
          <p:cNvSpPr/>
          <p:nvPr/>
        </p:nvSpPr>
        <p:spPr>
          <a:xfrm>
            <a:off x="7192058" y="5357951"/>
            <a:ext cx="1685240" cy="175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after</a:t>
            </a:r>
          </a:p>
        </p:txBody>
      </p:sp>
      <p:sp>
        <p:nvSpPr>
          <p:cNvPr id="36" name="Rectangle 35">
            <a:extLst>
              <a:ext uri="{FF2B5EF4-FFF2-40B4-BE49-F238E27FC236}">
                <a16:creationId xmlns:a16="http://schemas.microsoft.com/office/drawing/2014/main" id="{98F7A642-097F-4E17-BA00-BC4F4EE0AC00}"/>
              </a:ext>
            </a:extLst>
          </p:cNvPr>
          <p:cNvSpPr/>
          <p:nvPr/>
        </p:nvSpPr>
        <p:spPr>
          <a:xfrm>
            <a:off x="6342907" y="4781680"/>
            <a:ext cx="1685240" cy="1753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on</a:t>
            </a:r>
          </a:p>
        </p:txBody>
      </p:sp>
    </p:spTree>
    <p:extLst>
      <p:ext uri="{BB962C8B-B14F-4D97-AF65-F5344CB8AC3E}">
        <p14:creationId xmlns:p14="http://schemas.microsoft.com/office/powerpoint/2010/main" val="3616731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D9B575C-E30E-4C92-A5DC-A2289963162F}"/>
              </a:ext>
            </a:extLst>
          </p:cNvPr>
          <p:cNvSpPr txBox="1">
            <a:spLocks/>
          </p:cNvSpPr>
          <p:nvPr/>
        </p:nvSpPr>
        <p:spPr>
          <a:xfrm>
            <a:off x="170922" y="96851"/>
            <a:ext cx="10972801"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marL="0" marR="0" lvl="0" indent="0" algn="l" defTabSz="1218987"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ooper Black" panose="0208090404030B020404" pitchFamily="18" charset="0"/>
                <a:ea typeface="+mj-ea"/>
                <a:cs typeface="+mj-cs"/>
              </a:rPr>
              <a:t>ACID properties of DB</a:t>
            </a:r>
          </a:p>
        </p:txBody>
      </p:sp>
      <p:sp>
        <p:nvSpPr>
          <p:cNvPr id="4" name="TextBox 3">
            <a:extLst>
              <a:ext uri="{FF2B5EF4-FFF2-40B4-BE49-F238E27FC236}">
                <a16:creationId xmlns:a16="http://schemas.microsoft.com/office/drawing/2014/main" id="{4CC8528F-0FBA-4835-8750-CBC248E46A82}"/>
              </a:ext>
            </a:extLst>
          </p:cNvPr>
          <p:cNvSpPr txBox="1"/>
          <p:nvPr/>
        </p:nvSpPr>
        <p:spPr>
          <a:xfrm>
            <a:off x="4494306" y="6490786"/>
            <a:ext cx="35486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www.anubhavtrainings.com</a:t>
            </a:r>
          </a:p>
        </p:txBody>
      </p:sp>
      <p:pic>
        <p:nvPicPr>
          <p:cNvPr id="6" name="Picture 5">
            <a:extLst>
              <a:ext uri="{FF2B5EF4-FFF2-40B4-BE49-F238E27FC236}">
                <a16:creationId xmlns:a16="http://schemas.microsoft.com/office/drawing/2014/main" id="{E3F276A2-7815-47C2-8D4F-5B404A8D52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91357" y="52664"/>
            <a:ext cx="929721" cy="918290"/>
          </a:xfrm>
          <a:prstGeom prst="rect">
            <a:avLst/>
          </a:prstGeom>
        </p:spPr>
      </p:pic>
      <p:sp>
        <p:nvSpPr>
          <p:cNvPr id="7" name="TextBox 6">
            <a:extLst>
              <a:ext uri="{FF2B5EF4-FFF2-40B4-BE49-F238E27FC236}">
                <a16:creationId xmlns:a16="http://schemas.microsoft.com/office/drawing/2014/main" id="{2705E0A9-987E-40D9-AF4F-8A6F9D56CA3D}"/>
              </a:ext>
            </a:extLst>
          </p:cNvPr>
          <p:cNvSpPr txBox="1"/>
          <p:nvPr/>
        </p:nvSpPr>
        <p:spPr>
          <a:xfrm>
            <a:off x="357051" y="1036320"/>
            <a:ext cx="11664027" cy="1200329"/>
          </a:xfrm>
          <a:prstGeom prst="rect">
            <a:avLst/>
          </a:prstGeom>
          <a:noFill/>
        </p:spPr>
        <p:txBody>
          <a:bodyPr wrap="square" rtlCol="0">
            <a:spAutoFit/>
          </a:bodyPr>
          <a:lstStyle/>
          <a:p>
            <a:r>
              <a:rPr lang="en-US" dirty="0"/>
              <a:t>A – Atomicity </a:t>
            </a:r>
          </a:p>
          <a:p>
            <a:r>
              <a:rPr lang="en-US" dirty="0"/>
              <a:t>C - Consistency</a:t>
            </a:r>
          </a:p>
          <a:p>
            <a:r>
              <a:rPr lang="en-US" dirty="0"/>
              <a:t>I - Isolation</a:t>
            </a:r>
          </a:p>
          <a:p>
            <a:r>
              <a:rPr lang="en-US" dirty="0"/>
              <a:t>D - Durability</a:t>
            </a:r>
          </a:p>
        </p:txBody>
      </p:sp>
      <p:sp>
        <p:nvSpPr>
          <p:cNvPr id="2" name="TextBox 1">
            <a:extLst>
              <a:ext uri="{FF2B5EF4-FFF2-40B4-BE49-F238E27FC236}">
                <a16:creationId xmlns:a16="http://schemas.microsoft.com/office/drawing/2014/main" id="{0D38824A-D599-49D2-82CD-341677862363}"/>
              </a:ext>
            </a:extLst>
          </p:cNvPr>
          <p:cNvSpPr txBox="1"/>
          <p:nvPr/>
        </p:nvSpPr>
        <p:spPr>
          <a:xfrm>
            <a:off x="296091" y="2569029"/>
            <a:ext cx="11664027" cy="1200329"/>
          </a:xfrm>
          <a:prstGeom prst="rect">
            <a:avLst/>
          </a:prstGeom>
          <a:noFill/>
        </p:spPr>
        <p:txBody>
          <a:bodyPr wrap="square" rtlCol="0">
            <a:spAutoFit/>
          </a:bodyPr>
          <a:lstStyle/>
          <a:p>
            <a:r>
              <a:rPr lang="en-US" dirty="0"/>
              <a:t>OData V4 which is a latest version of OData version 2. SAP released a backward compatible module which converge the V4 capm services to OData v2.</a:t>
            </a:r>
          </a:p>
          <a:p>
            <a:endParaRPr lang="en-US" dirty="0"/>
          </a:p>
          <a:p>
            <a:r>
              <a:rPr lang="en-US" dirty="0"/>
              <a:t>The module is named as @sap</a:t>
            </a:r>
            <a:r>
              <a:rPr lang="en-US"/>
              <a:t>/cds-odata-v2-adapter-proxy</a:t>
            </a:r>
            <a:endParaRPr lang="en-US" dirty="0"/>
          </a:p>
        </p:txBody>
      </p:sp>
    </p:spTree>
    <p:extLst>
      <p:ext uri="{BB962C8B-B14F-4D97-AF65-F5344CB8AC3E}">
        <p14:creationId xmlns:p14="http://schemas.microsoft.com/office/powerpoint/2010/main" val="2115661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rPr>
              <a:t>Summarize</a:t>
            </a:r>
          </a:p>
        </p:txBody>
      </p:sp>
      <p:pic>
        <p:nvPicPr>
          <p:cNvPr id="3" name="Picture 2">
            <a:extLst>
              <a:ext uri="{FF2B5EF4-FFF2-40B4-BE49-F238E27FC236}">
                <a16:creationId xmlns:a16="http://schemas.microsoft.com/office/drawing/2014/main" id="{C22BC072-3193-7B45-9313-D2D8113896B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 y="0"/>
            <a:ext cx="12185769" cy="6858000"/>
          </a:xfrm>
          <a:prstGeom prst="rect">
            <a:avLst/>
          </a:prstGeom>
        </p:spPr>
      </p:pic>
      <p:grpSp>
        <p:nvGrpSpPr>
          <p:cNvPr id="6" name="Group 5">
            <a:extLst>
              <a:ext uri="{FF2B5EF4-FFF2-40B4-BE49-F238E27FC236}">
                <a16:creationId xmlns:a16="http://schemas.microsoft.com/office/drawing/2014/main" id="{5E875157-6B39-B543-A194-BC430774B186}"/>
              </a:ext>
            </a:extLst>
          </p:cNvPr>
          <p:cNvGrpSpPr/>
          <p:nvPr/>
        </p:nvGrpSpPr>
        <p:grpSpPr>
          <a:xfrm>
            <a:off x="-1" y="0"/>
            <a:ext cx="12192001" cy="6858000"/>
            <a:chOff x="-1" y="0"/>
            <a:chExt cx="12192001" cy="6858000"/>
          </a:xfrm>
        </p:grpSpPr>
        <p:sp>
          <p:nvSpPr>
            <p:cNvPr id="4" name="Rounded Rectangle 3">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Rectangle 4">
              <a:extLst>
                <a:ext uri="{FF2B5EF4-FFF2-40B4-BE49-F238E27FC236}">
                  <a16:creationId xmlns:a16="http://schemas.microsoft.com/office/drawing/2014/main" id="{FD415253-65BB-C843-B5D8-DB41A0DCD078}"/>
                </a:ext>
              </a:extLst>
            </p:cNvPr>
            <p:cNvSpPr/>
            <p:nvPr/>
          </p:nvSpPr>
          <p:spPr>
            <a:xfrm>
              <a:off x="4371945" y="2784901"/>
              <a:ext cx="6272871"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LET’S SUMMARISE!</a:t>
              </a:r>
              <a:endParaRPr kumimoji="0" lang="en-US" sz="4800" b="0" i="0" u="none" strike="noStrike" kern="1200" cap="none" spc="100" normalizeH="0" baseline="0" noProof="0" dirty="0">
                <a:ln>
                  <a:noFill/>
                </a:ln>
                <a:solidFill>
                  <a:srgbClr val="000000"/>
                </a:solidFill>
                <a:effectLst/>
                <a:uLnTx/>
                <a:uFillTx/>
                <a:latin typeface="Arial" panose="020B0604020202020204"/>
                <a:ea typeface="+mn-ea"/>
                <a:cs typeface="+mn-cs"/>
              </a:endParaRPr>
            </a:p>
          </p:txBody>
        </p:sp>
      </p:grpSp>
      <p:pic>
        <p:nvPicPr>
          <p:cNvPr id="7" name="Picture 6">
            <a:extLst>
              <a:ext uri="{FF2B5EF4-FFF2-40B4-BE49-F238E27FC236}">
                <a16:creationId xmlns:a16="http://schemas.microsoft.com/office/drawing/2014/main" id="{FDE30ACD-84F2-6346-AC1B-26F65DEA85D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048529" y="2213113"/>
            <a:ext cx="2423541" cy="2423541"/>
          </a:xfrm>
          <a:prstGeom prst="rect">
            <a:avLst/>
          </a:prstGeom>
        </p:spPr>
      </p:pic>
    </p:spTree>
    <p:extLst>
      <p:ext uri="{BB962C8B-B14F-4D97-AF65-F5344CB8AC3E}">
        <p14:creationId xmlns:p14="http://schemas.microsoft.com/office/powerpoint/2010/main" val="1585389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rPr>
              <a:t>Summarize</a:t>
            </a:r>
          </a:p>
        </p:txBody>
      </p:sp>
      <p:pic>
        <p:nvPicPr>
          <p:cNvPr id="3" name="Picture 2">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grpSp>
        <p:nvGrpSpPr>
          <p:cNvPr id="6" name="Group 5">
            <a:extLst>
              <a:ext uri="{FF2B5EF4-FFF2-40B4-BE49-F238E27FC236}">
                <a16:creationId xmlns:a16="http://schemas.microsoft.com/office/drawing/2014/main" id="{5E875157-6B39-B543-A194-BC430774B186}"/>
              </a:ext>
            </a:extLst>
          </p:cNvPr>
          <p:cNvGrpSpPr/>
          <p:nvPr/>
        </p:nvGrpSpPr>
        <p:grpSpPr>
          <a:xfrm>
            <a:off x="-1" y="0"/>
            <a:ext cx="12192001" cy="6858000"/>
            <a:chOff x="-1" y="0"/>
            <a:chExt cx="12192001" cy="6858000"/>
          </a:xfrm>
        </p:grpSpPr>
        <p:sp>
          <p:nvSpPr>
            <p:cNvPr id="4" name="Rounded Rectangle 3">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 name="Rectangle 4">
              <a:extLst>
                <a:ext uri="{FF2B5EF4-FFF2-40B4-BE49-F238E27FC236}">
                  <a16:creationId xmlns:a16="http://schemas.microsoft.com/office/drawing/2014/main" id="{FD415253-65BB-C843-B5D8-DB41A0DCD078}"/>
                </a:ext>
              </a:extLst>
            </p:cNvPr>
            <p:cNvSpPr/>
            <p:nvPr/>
          </p:nvSpPr>
          <p:spPr>
            <a:xfrm>
              <a:off x="3882093" y="2784901"/>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a:t>
              </a:r>
              <a:r>
                <a:rPr kumimoji="0" lang="en-IN" sz="4800" b="1" i="0" u="none" strike="noStrike" kern="1200" cap="none" spc="10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Day 13</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grpSp>
    </p:spTree>
    <p:extLst>
      <p:ext uri="{BB962C8B-B14F-4D97-AF65-F5344CB8AC3E}">
        <p14:creationId xmlns:p14="http://schemas.microsoft.com/office/powerpoint/2010/main" val="70258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0"/>
            <a:ext cx="12204433" cy="5905041"/>
          </a:xfrm>
          <a:prstGeom prst="rect">
            <a:avLst/>
          </a:prstGeom>
        </p:spPr>
      </p:pic>
      <p:sp>
        <p:nvSpPr>
          <p:cNvPr id="7" name="Rectangle 6">
            <a:extLst>
              <a:ext uri="{FF2B5EF4-FFF2-40B4-BE49-F238E27FC236}">
                <a16:creationId xmlns:a16="http://schemas.microsoft.com/office/drawing/2014/main" id="{72DDC328-8F26-9947-9E08-55EB1F49FEB9}"/>
              </a:ext>
            </a:extLst>
          </p:cNvPr>
          <p:cNvSpPr/>
          <p:nvPr/>
        </p:nvSpPr>
        <p:spPr>
          <a:xfrm>
            <a:off x="0" y="5905041"/>
            <a:ext cx="12204433" cy="952959"/>
          </a:xfrm>
          <a:prstGeom prst="rect">
            <a:avLst/>
          </a:prstGeom>
          <a:solidFill>
            <a:srgbClr val="0D9F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extLst>
      <p:ext uri="{BB962C8B-B14F-4D97-AF65-F5344CB8AC3E}">
        <p14:creationId xmlns:p14="http://schemas.microsoft.com/office/powerpoint/2010/main" val="3658977213"/>
      </p:ext>
    </p:extLst>
  </p:cSld>
  <p:clrMapOvr>
    <a:masterClrMapping/>
  </p:clrMapOvr>
</p:sld>
</file>

<file path=ppt/theme/theme1.xml><?xml version="1.0" encoding="utf-8"?>
<a:theme xmlns:a="http://schemas.openxmlformats.org/drawingml/2006/main" name="2_Office Theme">
  <a:themeElements>
    <a:clrScheme name="Imarticus_Elearning">
      <a:dk1>
        <a:srgbClr val="000000"/>
      </a:dk1>
      <a:lt1>
        <a:srgbClr val="FFFFFF"/>
      </a:lt1>
      <a:dk2>
        <a:srgbClr val="44546A"/>
      </a:dk2>
      <a:lt2>
        <a:srgbClr val="E7E6E6"/>
      </a:lt2>
      <a:accent1>
        <a:srgbClr val="E34855"/>
      </a:accent1>
      <a:accent2>
        <a:srgbClr val="F97700"/>
      </a:accent2>
      <a:accent3>
        <a:srgbClr val="4BC7A0"/>
      </a:accent3>
      <a:accent4>
        <a:srgbClr val="2AC6D1"/>
      </a:accent4>
      <a:accent5>
        <a:srgbClr val="5B9BD5"/>
      </a:accent5>
      <a:accent6>
        <a:srgbClr val="DD5148"/>
      </a:accent6>
      <a:hlink>
        <a:srgbClr val="333A45"/>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3_Office Theme">
  <a:themeElements>
    <a:clrScheme name="Imarticus_Elearning">
      <a:dk1>
        <a:srgbClr val="000000"/>
      </a:dk1>
      <a:lt1>
        <a:srgbClr val="FFFFFF"/>
      </a:lt1>
      <a:dk2>
        <a:srgbClr val="44546A"/>
      </a:dk2>
      <a:lt2>
        <a:srgbClr val="E7E6E6"/>
      </a:lt2>
      <a:accent1>
        <a:srgbClr val="E34855"/>
      </a:accent1>
      <a:accent2>
        <a:srgbClr val="F97700"/>
      </a:accent2>
      <a:accent3>
        <a:srgbClr val="4BC7A0"/>
      </a:accent3>
      <a:accent4>
        <a:srgbClr val="2AC6D1"/>
      </a:accent4>
      <a:accent5>
        <a:srgbClr val="5B9BD5"/>
      </a:accent5>
      <a:accent6>
        <a:srgbClr val="DD5148"/>
      </a:accent6>
      <a:hlink>
        <a:srgbClr val="333A45"/>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5983</TotalTime>
  <Words>363</Words>
  <Application>Microsoft Office PowerPoint</Application>
  <PresentationFormat>Widescreen</PresentationFormat>
  <Paragraphs>67</Paragraphs>
  <Slides>10</Slides>
  <Notes>4</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10</vt:i4>
      </vt:variant>
    </vt:vector>
  </HeadingPairs>
  <TitlesOfParts>
    <vt:vector size="21" baseType="lpstr">
      <vt:lpstr>72-Regular</vt:lpstr>
      <vt:lpstr>Arial</vt:lpstr>
      <vt:lpstr>Arial Regular</vt:lpstr>
      <vt:lpstr>Calibri</vt:lpstr>
      <vt:lpstr>Cambria</vt:lpstr>
      <vt:lpstr>Cooper Black</vt:lpstr>
      <vt:lpstr>Montserrat</vt:lpstr>
      <vt:lpstr>Roboto</vt:lpstr>
      <vt:lpstr>Verdana</vt:lpstr>
      <vt:lpstr>2_Office Theme</vt:lpstr>
      <vt:lpstr>3_Office Theme</vt:lpstr>
      <vt:lpstr>PowerPoint Presentation</vt:lpstr>
      <vt:lpstr>PowerPoint Presentation</vt:lpstr>
      <vt:lpstr>PowerPoint Presentation</vt:lpstr>
      <vt:lpstr>PowerPoint Presentation</vt:lpstr>
      <vt:lpstr>PowerPoint Presentation</vt:lpstr>
      <vt:lpstr>PowerPoint Presentation</vt:lpstr>
      <vt:lpstr>Summarize</vt:lpstr>
      <vt:lpstr>Summarize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Anubhav Oberoy</cp:lastModifiedBy>
  <cp:revision>5765</cp:revision>
  <dcterms:created xsi:type="dcterms:W3CDTF">2020-10-03T07:29:13Z</dcterms:created>
  <dcterms:modified xsi:type="dcterms:W3CDTF">2022-07-20T18:21:39Z</dcterms:modified>
</cp:coreProperties>
</file>

<file path=docProps/thumbnail.jpeg>
</file>